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878" y="10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2ECC-44FF-4B4E-A68F-8154E90E7FEA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6CE8-BE20-4CE3-8462-57F96E1E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Ekonomi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Semester </a:t>
            </a:r>
            <a:r>
              <a:rPr lang="en-US" dirty="0" err="1" smtClean="0"/>
              <a:t>Genap</a:t>
            </a:r>
            <a:r>
              <a:rPr lang="en-US" dirty="0" smtClean="0"/>
              <a:t> 2011/2012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1308664"/>
          <a:ext cx="8097140" cy="4434840"/>
        </p:xfrm>
        <a:graphic>
          <a:graphicData uri="http://schemas.openxmlformats.org/drawingml/2006/table">
            <a:tbl>
              <a:tblPr/>
              <a:tblGrid>
                <a:gridCol w="685801"/>
                <a:gridCol w="5434266"/>
                <a:gridCol w="838645"/>
                <a:gridCol w="1138428"/>
              </a:tblGrid>
              <a:tr h="2915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Week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Materi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Penyaji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Pembahas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Introduction 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Indikator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ekonomi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Cari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data </a:t>
                      </a:r>
                      <a:r>
                        <a:rPr lang="en-US" sz="1800" baseline="0" dirty="0" err="1" smtClean="0">
                          <a:latin typeface="+mn-lt"/>
                          <a:ea typeface="Times New Roman"/>
                        </a:rPr>
                        <a:t>lapagan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Sistem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ekonomi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perencanaan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pembangunan</a:t>
                      </a:r>
                      <a:endParaRPr lang="en-US" dirty="0"/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Fiskal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, APBN, expenditure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revenue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Investasi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asing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domestik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Industri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besar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Koperasi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UKM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All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Pertanian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9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Perdagangan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internasional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all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10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Kebijakan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moneter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,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Perbankan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Lembaga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keuangan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non bank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11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Ketenagakerjaan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Pengangguran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12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n-lt"/>
                        </a:rPr>
                        <a:t>Cari</a:t>
                      </a:r>
                      <a:r>
                        <a:rPr lang="en-US" sz="1800" dirty="0" smtClean="0">
                          <a:latin typeface="+mn-lt"/>
                        </a:rPr>
                        <a:t> data </a:t>
                      </a:r>
                      <a:r>
                        <a:rPr lang="en-US" sz="1800" dirty="0" err="1" smtClean="0">
                          <a:latin typeface="+mn-lt"/>
                        </a:rPr>
                        <a:t>lapangan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untuk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kemiskinan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all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13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Kemiskinan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, MDGs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  <a:ea typeface="Times New Roman"/>
                        </a:rPr>
                        <a:t>Indeks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Pembangunan </a:t>
                      </a:r>
                      <a:r>
                        <a:rPr lang="en-US" sz="1800" baseline="0" dirty="0" err="1" smtClean="0">
                          <a:latin typeface="+mn-lt"/>
                          <a:ea typeface="Times New Roman"/>
                        </a:rPr>
                        <a:t>Manusia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all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14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Pembangunan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Otonomi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daerah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sz="2800" dirty="0"/>
              <a:t>Kisi-kisi Presentasi Prekonomian </a:t>
            </a:r>
            <a:r>
              <a:rPr lang="id-ID" sz="2800" dirty="0" smtClean="0"/>
              <a:t>Indonesia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err="1" smtClean="0"/>
              <a:t>Teori</a:t>
            </a:r>
            <a:r>
              <a:rPr lang="en-US" b="1" dirty="0" smtClean="0"/>
              <a:t>/</a:t>
            </a:r>
            <a:r>
              <a:rPr lang="en-US" b="1" dirty="0" err="1" smtClean="0"/>
              <a:t>konsep</a:t>
            </a:r>
            <a:endParaRPr lang="en-US" dirty="0"/>
          </a:p>
          <a:p>
            <a:r>
              <a:rPr lang="id-ID" dirty="0"/>
              <a:t> </a:t>
            </a:r>
            <a:r>
              <a:rPr lang="id-ID" b="1" dirty="0" smtClean="0"/>
              <a:t>Permasalahan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endParaRPr lang="en-US" dirty="0"/>
          </a:p>
          <a:p>
            <a:pPr lvl="1"/>
            <a:r>
              <a:rPr lang="id-ID" dirty="0"/>
              <a:t>Gambaran saat ini (Data/Fakta/Angka-angka/Tabel/Skema);</a:t>
            </a:r>
            <a:endParaRPr lang="en-US" dirty="0"/>
          </a:p>
          <a:p>
            <a:pPr lvl="1"/>
            <a:r>
              <a:rPr lang="id-ID" dirty="0"/>
              <a:t>Kondisi yang diinginkan (Prediksi/Proyeksi/Perkiraan);</a:t>
            </a:r>
            <a:endParaRPr lang="en-US" dirty="0"/>
          </a:p>
          <a:p>
            <a:pPr lvl="1"/>
            <a:r>
              <a:rPr lang="id-ID" dirty="0"/>
              <a:t>Masalah.</a:t>
            </a:r>
            <a:endParaRPr lang="en-US" dirty="0"/>
          </a:p>
          <a:p>
            <a:r>
              <a:rPr lang="id-ID" dirty="0"/>
              <a:t> </a:t>
            </a:r>
            <a:r>
              <a:rPr lang="id-ID" b="1" dirty="0" smtClean="0"/>
              <a:t>Isu </a:t>
            </a:r>
            <a:r>
              <a:rPr lang="id-ID" b="1" dirty="0"/>
              <a:t>yang </a:t>
            </a:r>
            <a:r>
              <a:rPr lang="id-ID" b="1" dirty="0" smtClean="0"/>
              <a:t>berkembang</a:t>
            </a:r>
            <a:endParaRPr lang="en-US" dirty="0"/>
          </a:p>
          <a:p>
            <a:pPr lvl="1"/>
            <a:r>
              <a:rPr lang="id-ID" dirty="0"/>
              <a:t>Pendapat Beberapa Pakar/Pengamat/Peneliti/Akademisi/Politisi;</a:t>
            </a:r>
            <a:endParaRPr lang="en-US" dirty="0"/>
          </a:p>
          <a:p>
            <a:pPr lvl="1"/>
            <a:r>
              <a:rPr lang="id-ID" dirty="0"/>
              <a:t>Tanggapan Pemerintah/Birokrasi.</a:t>
            </a:r>
            <a:endParaRPr lang="en-US" dirty="0"/>
          </a:p>
          <a:p>
            <a:r>
              <a:rPr lang="id-ID" dirty="0"/>
              <a:t> </a:t>
            </a:r>
            <a:r>
              <a:rPr lang="id-ID" b="1" dirty="0" smtClean="0"/>
              <a:t>Usul </a:t>
            </a:r>
            <a:r>
              <a:rPr lang="id-ID" b="1" dirty="0"/>
              <a:t>Pemecahan Masalah </a:t>
            </a:r>
            <a:r>
              <a:rPr lang="id-ID" b="1" dirty="0" smtClean="0"/>
              <a:t>Pendapat </a:t>
            </a:r>
            <a:r>
              <a:rPr lang="id-ID" b="1" dirty="0"/>
              <a:t>Kelompok.</a:t>
            </a:r>
            <a:endParaRPr lang="en-US" dirty="0"/>
          </a:p>
          <a:p>
            <a:pPr lvl="1"/>
            <a:r>
              <a:rPr lang="id-ID" dirty="0"/>
              <a:t>Analisis/Gambaran deskriptif;</a:t>
            </a:r>
            <a:endParaRPr lang="en-US" dirty="0"/>
          </a:p>
          <a:p>
            <a:pPr lvl="1"/>
            <a:r>
              <a:rPr lang="id-ID" dirty="0"/>
              <a:t>Rumusan pendapat/usul alternatif.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r>
              <a:rPr lang="id-ID" b="1" dirty="0" smtClean="0"/>
              <a:t>DAFTAR </a:t>
            </a:r>
            <a:r>
              <a:rPr lang="id-ID" b="1" dirty="0"/>
              <a:t>PUSTAKA:</a:t>
            </a:r>
            <a:endParaRPr lang="en-US" dirty="0"/>
          </a:p>
          <a:p>
            <a:pPr lvl="1"/>
            <a:r>
              <a:rPr lang="id-ID" dirty="0"/>
              <a:t>Sumber harus jelas: nama/cetakan/internet/tahun;</a:t>
            </a:r>
            <a:endParaRPr lang="en-US" dirty="0"/>
          </a:p>
          <a:p>
            <a:pPr lvl="1"/>
            <a:r>
              <a:rPr lang="id-ID" dirty="0"/>
              <a:t>Referensi terbaru minimum </a:t>
            </a:r>
            <a:r>
              <a:rPr lang="en-US" dirty="0" smtClean="0"/>
              <a:t>4</a:t>
            </a:r>
            <a:r>
              <a:rPr lang="id-ID" dirty="0" smtClean="0"/>
              <a:t> </a:t>
            </a:r>
            <a:r>
              <a:rPr lang="id-ID" dirty="0"/>
              <a:t>dengan tahun keluaran tahun </a:t>
            </a:r>
            <a:r>
              <a:rPr lang="id-ID" dirty="0" smtClean="0"/>
              <a:t>200</a:t>
            </a:r>
            <a:r>
              <a:rPr lang="en-US" dirty="0" smtClean="0"/>
              <a:t>8</a:t>
            </a:r>
            <a:r>
              <a:rPr lang="id-ID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sz="2800" dirty="0"/>
              <a:t>Kisi-kisi Presentasi Prekonomian </a:t>
            </a:r>
            <a:r>
              <a:rPr lang="id-ID" sz="2800" dirty="0" smtClean="0"/>
              <a:t>Indonesia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b="1" dirty="0"/>
              <a:t> </a:t>
            </a:r>
            <a:endParaRPr lang="en-US" dirty="0" smtClean="0"/>
          </a:p>
          <a:p>
            <a:pPr lvl="0"/>
            <a:r>
              <a:rPr lang="id-ID" dirty="0" smtClean="0"/>
              <a:t>Minimum makalah/paper: 10 halaman (tidak termasuk tabel dan lampiran);</a:t>
            </a:r>
            <a:endParaRPr lang="en-US" dirty="0" smtClean="0"/>
          </a:p>
          <a:p>
            <a:pPr lvl="0"/>
            <a:r>
              <a:rPr lang="id-ID" dirty="0" smtClean="0"/>
              <a:t>Maksimum </a:t>
            </a:r>
            <a:r>
              <a:rPr lang="id-ID" dirty="0"/>
              <a:t>makalah/paper: </a:t>
            </a:r>
            <a:r>
              <a:rPr lang="en-US" dirty="0" smtClean="0"/>
              <a:t>20</a:t>
            </a:r>
            <a:r>
              <a:rPr lang="id-ID" dirty="0" smtClean="0"/>
              <a:t> </a:t>
            </a:r>
            <a:r>
              <a:rPr lang="id-ID" dirty="0"/>
              <a:t>halaman;</a:t>
            </a:r>
            <a:endParaRPr lang="en-US" dirty="0"/>
          </a:p>
          <a:p>
            <a:pPr lvl="0"/>
            <a:r>
              <a:rPr lang="id-ID" dirty="0"/>
              <a:t>Spasi rangkap;</a:t>
            </a:r>
            <a:endParaRPr lang="en-US" dirty="0"/>
          </a:p>
          <a:p>
            <a:pPr lvl="0"/>
            <a:r>
              <a:rPr lang="id-ID" dirty="0"/>
              <a:t>Font </a:t>
            </a:r>
            <a:r>
              <a:rPr lang="id-ID" dirty="0" smtClean="0"/>
              <a:t>12;</a:t>
            </a:r>
            <a:endParaRPr lang="en-US" dirty="0" smtClean="0"/>
          </a:p>
          <a:p>
            <a:pPr lvl="0"/>
            <a:r>
              <a:rPr lang="id-ID" dirty="0"/>
              <a:t>Tayangan presentasi maksimum </a:t>
            </a:r>
            <a:r>
              <a:rPr lang="id-ID" dirty="0" smtClean="0"/>
              <a:t>1</a:t>
            </a:r>
            <a:r>
              <a:rPr lang="en-US" dirty="0" smtClean="0"/>
              <a:t>5</a:t>
            </a:r>
            <a:r>
              <a:rPr lang="id-ID" dirty="0" smtClean="0"/>
              <a:t> </a:t>
            </a:r>
            <a:r>
              <a:rPr lang="id-ID" dirty="0"/>
              <a:t>slide;</a:t>
            </a:r>
            <a:endParaRPr lang="en-US" dirty="0"/>
          </a:p>
          <a:p>
            <a:pPr lvl="0"/>
            <a:r>
              <a:rPr lang="id-ID" dirty="0"/>
              <a:t>Setiap halaman maksimum memuat 12 line (tidak teks yang dimuat</a:t>
            </a:r>
            <a:r>
              <a:rPr lang="id-ID" dirty="0" smtClean="0"/>
              <a:t>);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  <a:p>
            <a:pPr lvl="0"/>
            <a:r>
              <a:rPr lang="id-ID" dirty="0"/>
              <a:t>Besar huruf tayangan minimum font 16;</a:t>
            </a:r>
            <a:endParaRPr lang="en-US" dirty="0"/>
          </a:p>
          <a:p>
            <a:pPr lvl="0"/>
            <a:r>
              <a:rPr lang="id-ID" dirty="0"/>
              <a:t>Waktu Presentasi </a:t>
            </a:r>
            <a:r>
              <a:rPr lang="en-US" dirty="0" smtClean="0"/>
              <a:t>45</a:t>
            </a:r>
            <a:r>
              <a:rPr lang="id-ID" dirty="0" smtClean="0"/>
              <a:t> </a:t>
            </a:r>
            <a:r>
              <a:rPr lang="id-ID" dirty="0"/>
              <a:t>menit;</a:t>
            </a:r>
            <a:endParaRPr lang="en-US" dirty="0"/>
          </a:p>
          <a:p>
            <a:pPr lvl="0"/>
            <a:r>
              <a:rPr lang="id-ID" dirty="0"/>
              <a:t>Waktu tanya jawab 30 menit</a:t>
            </a:r>
            <a:r>
              <a:rPr lang="id-ID" dirty="0" smtClean="0"/>
              <a:t>;</a:t>
            </a:r>
            <a:endParaRPr lang="en-US" dirty="0" smtClean="0"/>
          </a:p>
          <a:p>
            <a:pPr lvl="0"/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2 - 5,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5 - 10</a:t>
            </a:r>
            <a:endParaRPr lang="en-US" dirty="0"/>
          </a:p>
          <a:p>
            <a:pPr lvl="0"/>
            <a:r>
              <a:rPr lang="id-ID" dirty="0"/>
              <a:t>Tidak hadir/Tidak Presentasi berarti tidak ada </a:t>
            </a:r>
            <a:r>
              <a:rPr lang="id-ID" dirty="0" smtClean="0"/>
              <a:t>nilai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–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, </a:t>
            </a:r>
            <a:r>
              <a:rPr lang="en-US" sz="2800" dirty="0" err="1" smtClean="0"/>
              <a:t>koperasi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UKM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85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818"/>
                <a:gridCol w="49341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Industri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Indonesia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UKM </a:t>
                      </a:r>
                      <a:r>
                        <a:rPr lang="en-US" dirty="0" err="1" smtClean="0"/>
                        <a:t>roti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UKM </a:t>
                      </a:r>
                      <a:r>
                        <a:rPr lang="en-US" dirty="0" err="1" smtClean="0"/>
                        <a:t>bengkel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KOPERASI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KOPERASI </a:t>
                      </a:r>
                      <a:r>
                        <a:rPr lang="en-US" dirty="0" err="1" smtClean="0"/>
                        <a:t>Unika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UKM </a:t>
                      </a:r>
                      <a:r>
                        <a:rPr lang="en-US" dirty="0" err="1" smtClean="0"/>
                        <a:t>beras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Industri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Jateng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–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Malaysia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Jepang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Singapura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Thailand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Korea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Amerika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– </a:t>
            </a:r>
            <a:r>
              <a:rPr lang="en-US" sz="2800" dirty="0" err="1" smtClean="0"/>
              <a:t>kemiskinan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pengangguran</a:t>
            </a:r>
            <a:r>
              <a:rPr lang="en-US" sz="2800" dirty="0" smtClean="0"/>
              <a:t>, MDGs, </a:t>
            </a:r>
            <a:r>
              <a:rPr lang="en-US" sz="2800" dirty="0" err="1" smtClean="0"/>
              <a:t>Indeks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KEMISKINAN DAN PENGANGGURAN </a:t>
                      </a:r>
                      <a:r>
                        <a:rPr lang="en-US" dirty="0" err="1" smtClean="0"/>
                        <a:t>diy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MDGS,</a:t>
                      </a:r>
                      <a:r>
                        <a:rPr lang="en-US" baseline="0" dirty="0" smtClean="0"/>
                        <a:t> INDEKS </a:t>
                      </a:r>
                      <a:r>
                        <a:rPr lang="en-US" baseline="0" dirty="0" err="1" smtClean="0"/>
                        <a:t>jabar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KEMISKINAN DAN PENGANGGURAN </a:t>
                      </a:r>
                      <a:r>
                        <a:rPr lang="en-US" dirty="0" err="1" smtClean="0"/>
                        <a:t>jateng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MDGS,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INDEKS </a:t>
                      </a:r>
                      <a:r>
                        <a:rPr lang="en-US" baseline="0" smtClean="0"/>
                        <a:t>DIY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KEMISKINAN DAN PENGANGGURAN </a:t>
                      </a:r>
                      <a:r>
                        <a:rPr lang="en-US" dirty="0" err="1" smtClean="0"/>
                        <a:t>dki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MDGS,</a:t>
                      </a:r>
                      <a:r>
                        <a:rPr lang="en-US" baseline="0" dirty="0" smtClean="0"/>
                        <a:t> INDEKS </a:t>
                      </a:r>
                      <a:r>
                        <a:rPr lang="en-US" baseline="0" dirty="0" err="1" smtClean="0"/>
                        <a:t>jateng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KEMISKINAN DAN </a:t>
                      </a:r>
                      <a:r>
                        <a:rPr lang="en-US" smtClean="0"/>
                        <a:t>PENGANGGURAN Indonesia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211</Words>
  <Application>Microsoft Office PowerPoint</Application>
  <PresentationFormat>On-screen Show (4:3)</PresentationFormat>
  <Paragraphs>133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Ekonomi Indonesia</vt:lpstr>
      <vt:lpstr>Silabus </vt:lpstr>
      <vt:lpstr>Kisi-kisi Presentasi Prekonomian Indonesia</vt:lpstr>
      <vt:lpstr>Kisi-kisi Presentasi Prekonomian Indonesia</vt:lpstr>
      <vt:lpstr>tugas kelompok – industri besar, koperasi dan UKM</vt:lpstr>
      <vt:lpstr>tugas kelompok – perdagangan internasional</vt:lpstr>
      <vt:lpstr>tugas kelompok – kemiskinan, pengangguran, MDGs, Indeks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Indonesia</dc:title>
  <dc:creator>ika</dc:creator>
  <cp:lastModifiedBy>ika</cp:lastModifiedBy>
  <cp:revision>23</cp:revision>
  <dcterms:created xsi:type="dcterms:W3CDTF">2012-03-14T22:18:04Z</dcterms:created>
  <dcterms:modified xsi:type="dcterms:W3CDTF">2012-03-15T07:40:23Z</dcterms:modified>
</cp:coreProperties>
</file>