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5" r:id="rId4"/>
  </p:sldMasterIdLst>
  <p:sldIdLst>
    <p:sldId id="256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n+JeOd3LyMtCoozUVPtJw==" hashData="phXRb6to+OQsPi7MjsNTwOMM7+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33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0" autoAdjust="0"/>
    <p:restoredTop sz="94660"/>
  </p:normalViewPr>
  <p:slideViewPr>
    <p:cSldViewPr>
      <p:cViewPr varScale="1">
        <p:scale>
          <a:sx n="69" d="100"/>
          <a:sy n="69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66EB7-B4F0-4D3F-B68B-46FEA62AD2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679ED-4916-49E2-A1B6-5CE57E32953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4A268-F67A-4A38-BE94-B12D35EFB72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 sz="2400">
              <a:latin typeface="Times New Roman" pitchFamily="18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3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4B0A-0E6A-4984-8227-5F4332C89E6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E23AA-29FE-49E2-9382-8C96A09BDB2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000CC-ACE8-46BF-A83F-01A5882AD24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87538-5C3C-4A54-9BAE-B864A4A5A55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AF73-7E84-4C46-9901-085D843CE00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A4E42-5058-475E-899F-328C82660DE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B760-80C9-4FF5-9DB5-8032F416B9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A7AB-7889-463B-99A9-979F060CDEF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A856A-9843-4742-BF63-0DE0FE906A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9CDB1-483B-4FB3-AF7E-5A78BF45862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1E56C-E670-4F9E-8B31-3F30D26AC3D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38586-B890-46A7-B1F9-A3D86E69B3A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7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5633D-5DDC-45C9-BD16-A586F06714B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1BBF7-02E0-4674-9100-F0D9F62DAB2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B8DE9-A31E-4A29-AD9C-C6990CED3F7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0B1B9-7BB5-4E4C-92AE-51B5D0885BB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DECB8-5076-465D-8708-C086E734518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B2CAF-955D-4E10-BD24-AEABD0D809D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EDC86-C5E8-4105-8906-224906DEDB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48D87-5FCD-49C7-B0E0-AE34ABB9D46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65007-C72C-4758-9E89-FA03686AE3A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AFDB3-A1C1-45F7-A039-0862DBD3B30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2B47-5B96-4C0A-9225-4BA9AEF56ED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12522-E931-4E7F-A81A-0F7F9D1CF2D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0"/>
              <a:chOff x="0" y="3"/>
              <a:chExt cx="5533" cy="4338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3"/>
                <a:ext cx="5470" cy="4338"/>
                <a:chOff x="0" y="3"/>
                <a:chExt cx="5470" cy="4338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8"/>
                  <a:chOff x="1265" y="816"/>
                  <a:chExt cx="2919" cy="2148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4"/>
                    <a:ext cx="578" cy="40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3"/>
                  <a:ext cx="5470" cy="4338"/>
                  <a:chOff x="0" y="3"/>
                  <a:chExt cx="5470" cy="4338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3"/>
                    <a:chOff x="3470" y="1532"/>
                    <a:chExt cx="1259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1"/>
                    <a:chOff x="2864" y="2019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7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5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2"/>
                      <a:ext cx="1544" cy="3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2"/>
                      <a:ext cx="754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5"/>
                    <a:chOff x="637" y="1653"/>
                    <a:chExt cx="1257" cy="2325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0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0"/>
                    <a:ext cx="2477" cy="1063"/>
                    <a:chOff x="-52" y="2008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5"/>
                    <a:chOff x="189" y="1445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3"/>
                    <a:chOff x="616" y="901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5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1"/>
                    <a:ext cx="1693" cy="892"/>
                    <a:chOff x="1120" y="301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6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3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3"/>
                    <a:ext cx="779" cy="1516"/>
                    <a:chOff x="1633" y="101"/>
                    <a:chExt cx="779" cy="1516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5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3"/>
                    <a:ext cx="635" cy="1534"/>
                    <a:chOff x="1935" y="31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8"/>
                      <a:ext cx="106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9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8"/>
                    <a:chOff x="2822" y="671"/>
                    <a:chExt cx="1846" cy="568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2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4"/>
                    <a:ext cx="637" cy="1518"/>
                    <a:chOff x="2801" y="42"/>
                    <a:chExt cx="637" cy="1518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4" y="938"/>
                      <a:ext cx="1061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4"/>
                      <a:ext cx="569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3"/>
                    <a:ext cx="1014" cy="1464"/>
                    <a:chOff x="2937" y="161"/>
                    <a:chExt cx="1014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0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5"/>
                    <a:ext cx="241" cy="1448"/>
                    <a:chOff x="2731" y="33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3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2"/>
                      <a:ext cx="510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3"/>
                    <a:chOff x="1455" y="1936"/>
                    <a:chExt cx="765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7"/>
                      <a:ext cx="1595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59"/>
                    <a:ext cx="460" cy="2331"/>
                    <a:chOff x="1951" y="1986"/>
                    <a:chExt cx="493" cy="2606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5" y="2690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7" y="3894"/>
                      <a:ext cx="917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4" y="2542"/>
                      <a:ext cx="1650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22" cy="2386"/>
                    <a:chOff x="3006" y="1983"/>
                    <a:chExt cx="622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8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2"/>
                    <a:chOff x="2819" y="2099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3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5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3" y="2106"/>
                    <a:ext cx="428" cy="2184"/>
                    <a:chOff x="2288" y="2134"/>
                    <a:chExt cx="428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3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8"/>
                <a:chOff x="73" y="313"/>
                <a:chExt cx="5460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8"/>
                  <a:chOff x="73" y="313"/>
                  <a:chExt cx="5460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3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30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8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856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1856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6B21-63FF-4CBF-B3E2-C489D3E2E5F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4B520-A34F-4F87-8B6C-DA1978854E7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E09F-05BA-4085-B006-07641D0077D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F6300-A4FB-4841-8F16-3326C651C4D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5C668-2CE5-4FEC-9989-A26636879CC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749FA-7B99-40DD-A0C5-791C7AB46EF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A7C9E-7D8B-47A2-B1F8-E8122296E56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0AB0F-0365-4AE2-BBAC-7A37552A700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2E2C-4D76-4EBE-9D86-C6D7EB6C03E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1F997-3451-49CE-BAB6-E6306064C07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AD1EA-436C-4080-BB3F-F97C48E4240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5148E-0384-4F30-B0A4-526A4A689F4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9C95C-A4ED-4507-BA01-9BBD5E3F396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77859-2D1B-4F41-9F2C-B0BABB5E63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42725-C42B-4327-9E26-1E42FC37DB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D3F83-5586-4BCD-957F-E9D7D450DB9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D40DA-E62D-4458-9417-8D81E80899E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AA792C2-C3D7-4EEE-BD06-8578B7E5DA6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 sz="2400">
              <a:latin typeface="Times New Roman" pitchFamily="18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11268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11271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2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3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05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5D6D18C-8AC1-4579-8F0D-2852AB2A86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2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433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5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5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5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5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1435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43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7960D3A-4FB4-4C66-9C6E-E92FECEE7EC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143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3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4104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741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41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5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741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41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6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741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41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7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4108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742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42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109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4132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742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5" y="2236"/>
                    <a:ext cx="1705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2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7" y="3141"/>
                    <a:ext cx="910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3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742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3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4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743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3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5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743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9"/>
                    <a:ext cx="1680" cy="34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3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6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743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3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7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744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4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2"/>
                    <a:ext cx="755" cy="36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8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74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1" y="1128"/>
                    <a:ext cx="1249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9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744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3" y="2343"/>
                    <a:ext cx="1726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4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0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745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5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1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745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5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2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745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5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3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745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6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4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746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6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9"/>
                    <a:ext cx="755" cy="36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5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746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6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6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746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6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7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747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7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8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747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7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9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747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7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0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748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0" y="916"/>
                    <a:ext cx="1043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8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1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748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8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2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748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8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748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48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4155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749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0" y="928"/>
                    <a:ext cx="104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9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6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749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9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7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749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49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8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750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0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7" y="3495"/>
                    <a:ext cx="922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9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750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0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24"/>
                    <a:ext cx="84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0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750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1" y="267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0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13" y="388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1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750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1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2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751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24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1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97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3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751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1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0"/>
                    <a:ext cx="857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4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751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6" y="2703"/>
                    <a:ext cx="1454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1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1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5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752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752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2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1752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2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3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4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4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4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4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54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09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410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754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754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754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2A954BE-95B6-4DBE-824A-4841849B0BE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4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Tiussis@yaho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E:\foto\foto diri\aq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0980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5334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</a:rPr>
              <a:t>Riwayat</a:t>
            </a:r>
            <a:r>
              <a:rPr lang="en-US" sz="4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</a:rPr>
              <a:t>Hidup</a:t>
            </a:r>
            <a:endParaRPr lang="id-ID" sz="4800" dirty="0" smtClean="0">
              <a:effectLst>
                <a:outerShdw blurRad="38100" dist="38100" dir="2700000" algn="tl">
                  <a:srgbClr val="000000"/>
                </a:outerShdw>
              </a:effectLst>
              <a:latin typeface="Bauhaus 93" pitchFamily="82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6629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Siswanto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4"/>
              </a:rPr>
              <a:t>Email: Tiussis@yahoo.com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Blog: http://www.unika.ac.id/staff/siswanto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endParaRPr lang="en-US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S2 Psikologi UGM jurusan Klinis tahun 2002 (</a:t>
            </a:r>
            <a:r>
              <a:rPr lang="nb-NO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cumlaude</a:t>
            </a: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dan terbaik)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Sertifikasi psikolog 1998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Kursus mengenai penanganan </a:t>
            </a:r>
            <a:r>
              <a:rPr lang="nb-NO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day care</a:t>
            </a: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untuk anak bergangguan dan mendalami gangguan psikosomatis di Universitas Gent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Belgia tahun 1996</a:t>
            </a:r>
            <a:endParaRPr lang="fr-FR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S1 </a:t>
            </a:r>
            <a:r>
              <a:rPr lang="fr-FR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Psikologi</a:t>
            </a: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Unika </a:t>
            </a:r>
            <a:r>
              <a:rPr lang="fr-FR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Soegijapranata</a:t>
            </a: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Semarang </a:t>
            </a:r>
            <a:r>
              <a:rPr lang="fr-FR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tahun</a:t>
            </a: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1995 (</a:t>
            </a:r>
            <a:r>
              <a:rPr lang="fr-FR" sz="2400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cumlaude</a:t>
            </a: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fr-FR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terbaik</a:t>
            </a:r>
            <a:r>
              <a:rPr lang="fr-F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id-ID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sz="5400" smtClean="0">
                <a:latin typeface="Bauhaus 93" pitchFamily="82" charset="0"/>
              </a:rPr>
              <a:t>Riwayat Hidup</a:t>
            </a:r>
            <a:endParaRPr lang="id-ID" sz="5400" smtClean="0">
              <a:latin typeface="Bauhaus 93" pitchFamily="82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/>
              <a:t>Pekerjaan</a:t>
            </a:r>
          </a:p>
          <a:p>
            <a:pPr eaLnBrk="1" hangingPunct="1">
              <a:lnSpc>
                <a:spcPct val="80000"/>
              </a:lnSpc>
            </a:pPr>
            <a:r>
              <a:rPr lang="fr-FR" sz="2200" smtClean="0"/>
              <a:t>Dosen Fakultas Psikologi Unika Soegijapranata  Semarang</a:t>
            </a:r>
            <a:r>
              <a:rPr lang="id-ID" sz="2200" smtClean="0"/>
              <a:t> (S1 &amp; S2)</a:t>
            </a:r>
            <a:endParaRPr lang="fr-FR" sz="2200" smtClean="0"/>
          </a:p>
          <a:p>
            <a:pPr eaLnBrk="1" hangingPunct="1">
              <a:lnSpc>
                <a:spcPct val="80000"/>
              </a:lnSpc>
            </a:pPr>
            <a:r>
              <a:rPr lang="fr-FR" sz="2200" smtClean="0"/>
              <a:t>Konsultan pada: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smtClean="0"/>
              <a:t> Pusat Pelayanan Gangguan Perkembangan Anak “Renaning Siwi” Semarang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smtClean="0"/>
              <a:t>Pusat Keberbakatan Semarang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id-ID" sz="1800" smtClean="0"/>
              <a:t>Lembaga Psikologi Terapan Unika Soepra Semarang</a:t>
            </a:r>
            <a:endParaRPr lang="fr-FR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Pemerintah kota Semarang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YSKI Semarang untuk karakter building</a:t>
            </a:r>
          </a:p>
          <a:p>
            <a:pPr eaLnBrk="1" hangingPunct="1">
              <a:lnSpc>
                <a:spcPct val="80000"/>
              </a:lnSpc>
            </a:pPr>
            <a:r>
              <a:rPr lang="fr-FR" sz="2200" smtClean="0"/>
              <a:t>Direktur Lembaga Psikologi Terapan Soegijapranata Semarang 2005/2008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Wakil dekan III bagian kemahasiswaan tahun 2004/2005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Konsultan Pusat Rehabilitasi Anak Penyandang Cacat Tubuh Yakkum Yogyakarta (2001 – 2002)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Pernah menjadi trainer PT Telkom untuk pelatihan managemen perubahan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Fasilitator pada Forum Kemanusiaan dan Persaudaraan Indonesia (FKPI) di Solo untuk pelatihan dan penanganan trauma healing Aceh dan Nias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Fasilitator tamu pada Pusat Studi Pengembangan Perdamaian Universitas Duta Wacana Yogyakarta khususnya dalam memberi pelatihan dan penanganan  Trauma healing untuk Maluku Utara (Ternate dan Tobelo)</a:t>
            </a:r>
            <a:endParaRPr lang="id-ID" sz="2200" smtClean="0"/>
          </a:p>
          <a:p>
            <a:pPr eaLnBrk="1" hangingPunct="1">
              <a:lnSpc>
                <a:spcPct val="80000"/>
              </a:lnSpc>
            </a:pPr>
            <a:r>
              <a:rPr lang="id-ID" sz="2200" smtClean="0"/>
              <a:t>Trainer beberapa perusahaan (Indosat, NBI, dll)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>
                <a:latin typeface="Bauhaus 93" pitchFamily="82" charset="0"/>
              </a:rPr>
              <a:t>Riwayat Hidup</a:t>
            </a:r>
            <a:endParaRPr lang="id-ID" sz="6000" smtClean="0">
              <a:latin typeface="Bauhaus 93" pitchFamily="82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smtClean="0"/>
              <a:t>Minat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Pembinaan &amp; pelatihan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Agama dan Psikologi (psikospiritual)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Kepribadian dan permasalahan sekitarnya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Gangguan psikosomatis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Gangguan-gangguan mental lainnya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smtClean="0"/>
              <a:t>Teamwork </a:t>
            </a:r>
            <a:r>
              <a:rPr lang="en-US" smtClean="0"/>
              <a:t>dan </a:t>
            </a:r>
            <a:r>
              <a:rPr lang="en-US" i="1" smtClean="0"/>
              <a:t>Leadership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Penyembuhan luka batin (</a:t>
            </a:r>
            <a:r>
              <a:rPr lang="en-US" i="1" smtClean="0"/>
              <a:t>inner healing</a:t>
            </a:r>
            <a:r>
              <a:rPr lang="en-US" smtClean="0"/>
              <a:t>)</a:t>
            </a:r>
            <a:endParaRPr lang="id-ID" smtClean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over grafokesm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smtClean="0">
                <a:solidFill>
                  <a:srgbClr val="66FF66"/>
                </a:solidFill>
                <a:latin typeface="Bauhaus 93" pitchFamily="82" charset="0"/>
              </a:rPr>
              <a:t>Riwayat Hidup</a:t>
            </a:r>
            <a:endParaRPr lang="id-ID" sz="6000" smtClean="0">
              <a:solidFill>
                <a:srgbClr val="66FF66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oposal 5">
    <a:dk1>
      <a:srgbClr val="002F2E"/>
    </a:dk1>
    <a:lt1>
      <a:srgbClr val="FFFFFF"/>
    </a:lt1>
    <a:dk2>
      <a:srgbClr val="008080"/>
    </a:dk2>
    <a:lt2>
      <a:srgbClr val="FFFFCC"/>
    </a:lt2>
    <a:accent1>
      <a:srgbClr val="0E6A52"/>
    </a:accent1>
    <a:accent2>
      <a:srgbClr val="3553A7"/>
    </a:accent2>
    <a:accent3>
      <a:srgbClr val="AAC0C0"/>
    </a:accent3>
    <a:accent4>
      <a:srgbClr val="DADADA"/>
    </a:accent4>
    <a:accent5>
      <a:srgbClr val="AAB9B3"/>
    </a:accent5>
    <a:accent6>
      <a:srgbClr val="2F4A97"/>
    </a:accent6>
    <a:hlink>
      <a:srgbClr val="1ACE9F"/>
    </a:hlink>
    <a:folHlink>
      <a:srgbClr val="B5B5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230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Garamond</vt:lpstr>
      <vt:lpstr>Arial Black</vt:lpstr>
      <vt:lpstr>Bauhaus 93</vt:lpstr>
      <vt:lpstr>Proposal</vt:lpstr>
      <vt:lpstr>Business Plan</vt:lpstr>
      <vt:lpstr>Teamwork</vt:lpstr>
      <vt:lpstr>Fireworks</vt:lpstr>
      <vt:lpstr>Riwayat Hidup</vt:lpstr>
      <vt:lpstr>Riwayat Hidup</vt:lpstr>
      <vt:lpstr>Riwayat Hidup</vt:lpstr>
      <vt:lpstr>Riwayat Hidup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Riwayat Hidup</dc:title>
  <dc:creator>admin</dc:creator>
  <cp:lastModifiedBy>siswanto</cp:lastModifiedBy>
  <cp:revision>23</cp:revision>
  <dcterms:created xsi:type="dcterms:W3CDTF">2007-10-31T06:53:10Z</dcterms:created>
  <dcterms:modified xsi:type="dcterms:W3CDTF">2011-10-03T04:20:50Z</dcterms:modified>
</cp:coreProperties>
</file>