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53" r:id="rId3"/>
    <p:sldMasterId id="2147483655" r:id="rId4"/>
  </p:sldMasterIdLst>
  <p:sldIdLst>
    <p:sldId id="256" r:id="rId5"/>
    <p:sldId id="257" r:id="rId6"/>
    <p:sldId id="258" r:id="rId7"/>
    <p:sldId id="260" r:id="rId8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On+JeOd3LyMtCoozUVPtJw==" hashData="phXRb6to+OQsPi7MjsNTwOMM7+U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3366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00" autoAdjust="0"/>
    <p:restoredTop sz="94660"/>
  </p:normalViewPr>
  <p:slideViewPr>
    <p:cSldViewPr>
      <p:cViewPr varScale="1">
        <p:scale>
          <a:sx n="69" d="100"/>
          <a:sy n="69" d="100"/>
        </p:scale>
        <p:origin x="-6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d-ID"/>
              <a:t>Click to edit Master subtitle style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id-ID"/>
              <a:t>Click to edit Master title style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66EB7-B4F0-4D3F-B68B-46FEA62AD26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679ED-4916-49E2-A1B6-5CE57E32953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4A268-F67A-4A38-BE94-B12D35EFB72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2895600" y="0"/>
            <a:ext cx="3352800" cy="68564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133600" y="473075"/>
            <a:ext cx="4878388" cy="3490913"/>
            <a:chOff x="1344" y="298"/>
            <a:chExt cx="3073" cy="2199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1344" y="1035"/>
              <a:ext cx="1019" cy="907"/>
            </a:xfrm>
            <a:custGeom>
              <a:avLst/>
              <a:gdLst/>
              <a:ahLst/>
              <a:cxnLst>
                <a:cxn ang="0">
                  <a:pos x="0" y="566"/>
                </a:cxn>
                <a:cxn ang="0">
                  <a:pos x="0" y="906"/>
                </a:cxn>
                <a:cxn ang="0">
                  <a:pos x="1014" y="283"/>
                </a:cxn>
                <a:cxn ang="0">
                  <a:pos x="1018" y="307"/>
                </a:cxn>
                <a:cxn ang="0">
                  <a:pos x="869" y="0"/>
                </a:cxn>
                <a:cxn ang="0">
                  <a:pos x="0" y="566"/>
                </a:cxn>
              </a:cxnLst>
              <a:rect l="0" t="0" r="r" b="b"/>
              <a:pathLst>
                <a:path w="1019" h="907">
                  <a:moveTo>
                    <a:pt x="0" y="566"/>
                  </a:moveTo>
                  <a:lnTo>
                    <a:pt x="0" y="906"/>
                  </a:lnTo>
                  <a:lnTo>
                    <a:pt x="1014" y="283"/>
                  </a:lnTo>
                  <a:lnTo>
                    <a:pt x="1018" y="307"/>
                  </a:lnTo>
                  <a:lnTo>
                    <a:pt x="869" y="0"/>
                  </a:lnTo>
                  <a:lnTo>
                    <a:pt x="0" y="566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3398" y="1035"/>
              <a:ext cx="1019" cy="907"/>
            </a:xfrm>
            <a:custGeom>
              <a:avLst/>
              <a:gdLst/>
              <a:ahLst/>
              <a:cxnLst>
                <a:cxn ang="0">
                  <a:pos x="1018" y="566"/>
                </a:cxn>
                <a:cxn ang="0">
                  <a:pos x="1018" y="906"/>
                </a:cxn>
                <a:cxn ang="0">
                  <a:pos x="3" y="283"/>
                </a:cxn>
                <a:cxn ang="0">
                  <a:pos x="0" y="307"/>
                </a:cxn>
                <a:cxn ang="0">
                  <a:pos x="148" y="0"/>
                </a:cxn>
                <a:cxn ang="0">
                  <a:pos x="1018" y="566"/>
                </a:cxn>
              </a:cxnLst>
              <a:rect l="0" t="0" r="r" b="b"/>
              <a:pathLst>
                <a:path w="1019" h="907">
                  <a:moveTo>
                    <a:pt x="1018" y="566"/>
                  </a:moveTo>
                  <a:lnTo>
                    <a:pt x="1018" y="906"/>
                  </a:lnTo>
                  <a:lnTo>
                    <a:pt x="3" y="283"/>
                  </a:lnTo>
                  <a:lnTo>
                    <a:pt x="0" y="307"/>
                  </a:lnTo>
                  <a:lnTo>
                    <a:pt x="148" y="0"/>
                  </a:lnTo>
                  <a:lnTo>
                    <a:pt x="1018" y="566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1571" y="298"/>
              <a:ext cx="2632" cy="2199"/>
              <a:chOff x="1571" y="298"/>
              <a:chExt cx="2632" cy="2199"/>
            </a:xfrm>
          </p:grpSpPr>
          <p:sp>
            <p:nvSpPr>
              <p:cNvPr id="10" name="AutoShape 7" descr="Green marble"/>
              <p:cNvSpPr>
                <a:spLocks noChangeArrowheads="1"/>
              </p:cNvSpPr>
              <p:nvPr/>
            </p:nvSpPr>
            <p:spPr bwMode="auto">
              <a:xfrm rot="10800000" flipH="1">
                <a:off x="1571" y="298"/>
                <a:ext cx="2631" cy="2198"/>
              </a:xfrm>
              <a:prstGeom prst="triangle">
                <a:avLst>
                  <a:gd name="adj" fmla="val 49995"/>
                </a:avLst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2700" cap="sq">
                <a:solidFill>
                  <a:srgbClr val="00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auto">
              <a:xfrm>
                <a:off x="1571" y="298"/>
                <a:ext cx="1316" cy="2199"/>
              </a:xfrm>
              <a:custGeom>
                <a:avLst/>
                <a:gdLst/>
                <a:ahLst/>
                <a:cxnLst>
                  <a:cxn ang="0">
                    <a:pos x="1315" y="2198"/>
                  </a:cxn>
                  <a:cxn ang="0">
                    <a:pos x="1315" y="1815"/>
                  </a:cxn>
                  <a:cxn ang="0">
                    <a:pos x="409" y="214"/>
                  </a:cxn>
                  <a:cxn ang="0">
                    <a:pos x="0" y="0"/>
                  </a:cxn>
                  <a:cxn ang="0">
                    <a:pos x="1315" y="2198"/>
                  </a:cxn>
                </a:cxnLst>
                <a:rect l="0" t="0" r="r" b="b"/>
                <a:pathLst>
                  <a:path w="1316" h="2199">
                    <a:moveTo>
                      <a:pt x="1315" y="2198"/>
                    </a:moveTo>
                    <a:lnTo>
                      <a:pt x="1315" y="1815"/>
                    </a:lnTo>
                    <a:lnTo>
                      <a:pt x="409" y="214"/>
                    </a:lnTo>
                    <a:lnTo>
                      <a:pt x="0" y="0"/>
                    </a:lnTo>
                    <a:lnTo>
                      <a:pt x="1315" y="2198"/>
                    </a:lnTo>
                  </a:path>
                </a:pathLst>
              </a:custGeom>
              <a:solidFill>
                <a:srgbClr val="002010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auto">
              <a:xfrm>
                <a:off x="1571" y="298"/>
                <a:ext cx="2632" cy="2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9" y="216"/>
                  </a:cxn>
                  <a:cxn ang="0">
                    <a:pos x="2279" y="216"/>
                  </a:cxn>
                  <a:cxn ang="0">
                    <a:pos x="2631" y="0"/>
                  </a:cxn>
                  <a:cxn ang="0">
                    <a:pos x="0" y="0"/>
                  </a:cxn>
                </a:cxnLst>
                <a:rect l="0" t="0" r="r" b="b"/>
                <a:pathLst>
                  <a:path w="2632" h="217">
                    <a:moveTo>
                      <a:pt x="0" y="0"/>
                    </a:moveTo>
                    <a:lnTo>
                      <a:pt x="409" y="216"/>
                    </a:lnTo>
                    <a:lnTo>
                      <a:pt x="2279" y="216"/>
                    </a:lnTo>
                    <a:lnTo>
                      <a:pt x="2631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1BB96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auto">
              <a:xfrm>
                <a:off x="2886" y="298"/>
                <a:ext cx="1317" cy="2199"/>
              </a:xfrm>
              <a:custGeom>
                <a:avLst/>
                <a:gdLst/>
                <a:ahLst/>
                <a:cxnLst>
                  <a:cxn ang="0">
                    <a:pos x="0" y="2198"/>
                  </a:cxn>
                  <a:cxn ang="0">
                    <a:pos x="0" y="1815"/>
                  </a:cxn>
                  <a:cxn ang="0">
                    <a:pos x="906" y="214"/>
                  </a:cxn>
                  <a:cxn ang="0">
                    <a:pos x="1316" y="0"/>
                  </a:cxn>
                  <a:cxn ang="0">
                    <a:pos x="0" y="2198"/>
                  </a:cxn>
                </a:cxnLst>
                <a:rect l="0" t="0" r="r" b="b"/>
                <a:pathLst>
                  <a:path w="1317" h="2199">
                    <a:moveTo>
                      <a:pt x="0" y="2198"/>
                    </a:moveTo>
                    <a:lnTo>
                      <a:pt x="0" y="1815"/>
                    </a:lnTo>
                    <a:lnTo>
                      <a:pt x="906" y="214"/>
                    </a:lnTo>
                    <a:lnTo>
                      <a:pt x="1316" y="0"/>
                    </a:lnTo>
                    <a:lnTo>
                      <a:pt x="0" y="2198"/>
                    </a:lnTo>
                  </a:path>
                </a:pathLst>
              </a:custGeom>
              <a:solidFill>
                <a:srgbClr val="006633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1344" y="1631"/>
              <a:ext cx="3069" cy="31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2300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8862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id-ID"/>
              <a:t>Click to edit Master title style</a:t>
            </a:r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5410200"/>
            <a:ext cx="6400800" cy="1295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d-ID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E4B0A-0E6A-4984-8227-5F4332C89E6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E23AA-29FE-49E2-9382-8C96A09BDB2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000CC-ACE8-46BF-A83F-01A5882AD24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198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438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87538-5C3C-4A54-9BAE-B864A4A5A55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5AF73-7E84-4C46-9901-085D843CE00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A4E42-5058-475E-899F-328C82660DE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CB760-80C9-4FF5-9DB5-8032F416B9C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6A7AB-7889-463B-99A9-979F060CDEF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A856A-9843-4742-BF63-0DE0FE906AB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9CDB1-483B-4FB3-AF7E-5A78BF45862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1E56C-E670-4F9E-8B31-3F30D26AC3D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0388" y="228600"/>
            <a:ext cx="2081212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1988" y="228600"/>
            <a:ext cx="60960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38586-B890-46A7-B1F9-A3D86E69B3A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37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id-ID"/>
              <a:t>Click to edit Master title style</a:t>
            </a:r>
          </a:p>
        </p:txBody>
      </p:sp>
      <p:sp>
        <p:nvSpPr>
          <p:cNvPr id="1537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id-ID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5633D-5DDC-45C9-BD16-A586F06714B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1BBF7-02E0-4674-9100-F0D9F62DAB2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B8DE9-A31E-4A29-AD9C-C6990CED3F7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0B1B9-7BB5-4E4C-92AE-51B5D0885BB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DECB8-5076-465D-8708-C086E734518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B2CAF-955D-4E10-BD24-AEABD0D809D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EDC86-C5E8-4105-8906-224906DEDB8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48D87-5FCD-49C7-B0E0-AE34ABB9D463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 spd="slow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65007-C72C-4758-9E89-FA03686AE3A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AFDB3-A1C1-45F7-A039-0862DBD3B30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72B47-5B96-4C0A-9225-4BA9AEF56ED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12522-E931-4E7F-A81A-0F7F9D1CF2D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87"/>
              <a:ext cx="4299" cy="3370"/>
              <a:chOff x="0" y="3"/>
              <a:chExt cx="5533" cy="4338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3"/>
                <a:ext cx="5470" cy="4338"/>
                <a:chOff x="0" y="3"/>
                <a:chExt cx="5470" cy="4338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8"/>
                  <a:ext cx="2919" cy="2148"/>
                  <a:chOff x="1265" y="816"/>
                  <a:chExt cx="2919" cy="2148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6"/>
                    <a:ext cx="2919" cy="214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4"/>
                    <a:ext cx="578" cy="403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3"/>
                  <a:ext cx="5470" cy="4338"/>
                  <a:chOff x="0" y="3"/>
                  <a:chExt cx="5470" cy="4338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4"/>
                    <a:ext cx="1259" cy="2323"/>
                    <a:chOff x="3470" y="1532"/>
                    <a:chExt cx="1259" cy="2323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4" y="2238"/>
                      <a:ext cx="1725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8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2" cy="1331"/>
                    <a:chOff x="2864" y="2019"/>
                    <a:chExt cx="2462" cy="1331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7"/>
                      <a:ext cx="1813" cy="3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5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3"/>
                    <a:ext cx="2478" cy="1065"/>
                    <a:chOff x="2896" y="1831"/>
                    <a:chExt cx="2478" cy="1065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31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7"/>
                    <a:chOff x="2958" y="1414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2"/>
                      <a:ext cx="1544" cy="31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2"/>
                    <a:ext cx="2150" cy="341"/>
                    <a:chOff x="2983" y="1270"/>
                    <a:chExt cx="2150" cy="341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90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72"/>
                      <a:ext cx="754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1"/>
                    <a:ext cx="1879" cy="424"/>
                    <a:chOff x="2938" y="919"/>
                    <a:chExt cx="1879" cy="424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9"/>
                      <a:ext cx="662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5"/>
                    <a:chOff x="637" y="1653"/>
                    <a:chExt cx="1257" cy="2325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0"/>
                      <a:ext cx="92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4"/>
                    <a:chOff x="-5" y="2196"/>
                    <a:chExt cx="2461" cy="1334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0"/>
                    <a:ext cx="2477" cy="1063"/>
                    <a:chOff x="-52" y="2008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8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5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7" y="1563"/>
                    <a:ext cx="2339" cy="656"/>
                    <a:chOff x="23" y="1591"/>
                    <a:chExt cx="2339" cy="656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91"/>
                      <a:ext cx="154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60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7"/>
                    <a:ext cx="2150" cy="345"/>
                    <a:chOff x="189" y="1445"/>
                    <a:chExt cx="2150" cy="345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5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3"/>
                      <a:ext cx="754" cy="3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3"/>
                    <a:ext cx="1849" cy="553"/>
                    <a:chOff x="616" y="901"/>
                    <a:chExt cx="1849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1"/>
                      <a:ext cx="662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5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1"/>
                    <a:ext cx="1693" cy="892"/>
                    <a:chOff x="1120" y="301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6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3"/>
                      <a:ext cx="67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3"/>
                    <a:ext cx="779" cy="1516"/>
                    <a:chOff x="1633" y="101"/>
                    <a:chExt cx="779" cy="1516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2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25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3"/>
                    <a:ext cx="635" cy="1534"/>
                    <a:chOff x="1935" y="31"/>
                    <a:chExt cx="635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8"/>
                      <a:ext cx="1062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9"/>
                      <a:ext cx="570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3"/>
                    <a:ext cx="1846" cy="568"/>
                    <a:chOff x="2822" y="671"/>
                    <a:chExt cx="1846" cy="568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2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1"/>
                      <a:ext cx="663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6"/>
                    <a:ext cx="1783" cy="717"/>
                    <a:chOff x="2683" y="444"/>
                    <a:chExt cx="1783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4"/>
                      <a:ext cx="663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8"/>
                    <a:ext cx="1026" cy="1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200" y="196"/>
                    <a:ext cx="551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5" y="14"/>
                    <a:ext cx="637" cy="1518"/>
                    <a:chOff x="2801" y="42"/>
                    <a:chExt cx="637" cy="1518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4" y="938"/>
                      <a:ext cx="1061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0" y="184"/>
                      <a:ext cx="569" cy="2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1" y="133"/>
                    <a:ext cx="1014" cy="1464"/>
                    <a:chOff x="2937" y="161"/>
                    <a:chExt cx="1014" cy="1464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4" y="910"/>
                      <a:ext cx="1156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1"/>
                      <a:ext cx="622" cy="42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5"/>
                    <a:ext cx="241" cy="1448"/>
                    <a:chOff x="2731" y="33"/>
                    <a:chExt cx="241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0"/>
                      <a:ext cx="953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2"/>
                      <a:ext cx="510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0"/>
                    <a:ext cx="1083" cy="2450"/>
                    <a:chOff x="943" y="1768"/>
                    <a:chExt cx="1083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8" y="2475"/>
                      <a:ext cx="1726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5" cy="2373"/>
                    <a:chOff x="1455" y="1936"/>
                    <a:chExt cx="765" cy="2373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7"/>
                      <a:ext cx="1595" cy="31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0" y="1959"/>
                    <a:ext cx="460" cy="2331"/>
                    <a:chOff x="1951" y="1986"/>
                    <a:chExt cx="493" cy="2606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35" y="2690"/>
                      <a:ext cx="1713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27" y="3894"/>
                      <a:ext cx="917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5"/>
                    <a:chOff x="3334" y="1717"/>
                    <a:chExt cx="1125" cy="2425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4" y="1840"/>
                    <a:ext cx="882" cy="2422"/>
                    <a:chOff x="3180" y="1868"/>
                    <a:chExt cx="882" cy="2422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4" y="2542"/>
                      <a:ext cx="1650" cy="30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3" cy="46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22" cy="2386"/>
                    <a:chOff x="3006" y="1983"/>
                    <a:chExt cx="622" cy="2386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58"/>
                      <a:ext cx="1600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5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1"/>
                    <a:ext cx="404" cy="2222"/>
                    <a:chOff x="2819" y="2099"/>
                    <a:chExt cx="404" cy="2222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7" y="2713"/>
                      <a:ext cx="1470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5"/>
                      <a:ext cx="790" cy="38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3" y="2106"/>
                    <a:ext cx="428" cy="2184"/>
                    <a:chOff x="2288" y="2134"/>
                    <a:chExt cx="428" cy="2184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3" y="2759"/>
                      <a:ext cx="1438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51" y="3783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8"/>
                <a:chOff x="73" y="313"/>
                <a:chExt cx="5460" cy="3668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8"/>
                  <a:chOff x="73" y="313"/>
                  <a:chExt cx="5460" cy="3668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5"/>
                    <a:ext cx="2568" cy="2048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2"/>
                    <a:ext cx="2017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1"/>
                    <a:ext cx="1426" cy="2380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3"/>
                    <a:ext cx="2541" cy="2380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3" cy="2303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7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20253369">
                  <a:off x="3279" y="1530"/>
                  <a:ext cx="443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8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8567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id-ID"/>
              <a:t>Click to edit Master title style</a:t>
            </a:r>
          </a:p>
        </p:txBody>
      </p:sp>
      <p:sp>
        <p:nvSpPr>
          <p:cNvPr id="18568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id-ID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A6B21-63FF-4CBF-B3E2-C489D3E2E5F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4B520-A34F-4F87-8B6C-DA1978854E7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8E09F-05BA-4085-B006-07641D0077D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F6300-A4FB-4841-8F16-3326C651C4D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5C668-2CE5-4FEC-9989-A26636879CC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749FA-7B99-40DD-A0C5-791C7AB46EF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A7C9E-7D8B-47A2-B1F8-E8122296E56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 spd="slow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0AB0F-0365-4AE2-BBAC-7A37552A700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2E2C-4D76-4EBE-9D86-C6D7EB6C03E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1F997-3451-49CE-BAB6-E6306064C07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AD1EA-436C-4080-BB3F-F97C48E4240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5148E-0384-4F30-B0A4-526A4A689F4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9C95C-A4ED-4507-BA01-9BBD5E3F396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77859-2D1B-4F41-9F2C-B0BABB5E63B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42725-C42B-4327-9E26-1E42FC37DB7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D3F83-5586-4BCD-957F-E9D7D450DB9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D40DA-E62D-4458-9417-8D81E80899E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8195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033" name="Picture 4" descr="slidemaster_med3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9AA792C2-C3D7-4EEE-BD06-8578B7E5DA6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hidden">
          <a:xfrm>
            <a:off x="0" y="0"/>
            <a:ext cx="1752600" cy="68564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152400" y="374650"/>
            <a:ext cx="1525588" cy="1227138"/>
            <a:chOff x="96" y="236"/>
            <a:chExt cx="961" cy="773"/>
          </a:xfrm>
        </p:grpSpPr>
        <p:sp>
          <p:nvSpPr>
            <p:cNvPr id="11268" name="Freeform 4"/>
            <p:cNvSpPr>
              <a:spLocks/>
            </p:cNvSpPr>
            <p:nvPr/>
          </p:nvSpPr>
          <p:spPr bwMode="auto">
            <a:xfrm>
              <a:off x="738" y="495"/>
              <a:ext cx="319" cy="319"/>
            </a:xfrm>
            <a:custGeom>
              <a:avLst/>
              <a:gdLst/>
              <a:ahLst/>
              <a:cxnLst>
                <a:cxn ang="0">
                  <a:pos x="318" y="198"/>
                </a:cxn>
                <a:cxn ang="0">
                  <a:pos x="318" y="318"/>
                </a:cxn>
                <a:cxn ang="0">
                  <a:pos x="1" y="99"/>
                </a:cxn>
                <a:cxn ang="0">
                  <a:pos x="0" y="108"/>
                </a:cxn>
                <a:cxn ang="0">
                  <a:pos x="46" y="0"/>
                </a:cxn>
                <a:cxn ang="0">
                  <a:pos x="318" y="198"/>
                </a:cxn>
              </a:cxnLst>
              <a:rect l="0" t="0" r="r" b="b"/>
              <a:pathLst>
                <a:path w="319" h="319">
                  <a:moveTo>
                    <a:pt x="318" y="198"/>
                  </a:moveTo>
                  <a:lnTo>
                    <a:pt x="318" y="318"/>
                  </a:lnTo>
                  <a:lnTo>
                    <a:pt x="1" y="99"/>
                  </a:lnTo>
                  <a:lnTo>
                    <a:pt x="0" y="108"/>
                  </a:lnTo>
                  <a:lnTo>
                    <a:pt x="46" y="0"/>
                  </a:lnTo>
                  <a:lnTo>
                    <a:pt x="318" y="198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69" name="Freeform 5"/>
            <p:cNvSpPr>
              <a:spLocks/>
            </p:cNvSpPr>
            <p:nvPr/>
          </p:nvSpPr>
          <p:spPr bwMode="auto">
            <a:xfrm>
              <a:off x="96" y="495"/>
              <a:ext cx="319" cy="319"/>
            </a:xfrm>
            <a:custGeom>
              <a:avLst/>
              <a:gdLst/>
              <a:ahLst/>
              <a:cxnLst>
                <a:cxn ang="0">
                  <a:pos x="0" y="198"/>
                </a:cxn>
                <a:cxn ang="0">
                  <a:pos x="0" y="318"/>
                </a:cxn>
                <a:cxn ang="0">
                  <a:pos x="316" y="99"/>
                </a:cxn>
                <a:cxn ang="0">
                  <a:pos x="318" y="108"/>
                </a:cxn>
                <a:cxn ang="0">
                  <a:pos x="271" y="0"/>
                </a:cxn>
                <a:cxn ang="0">
                  <a:pos x="0" y="198"/>
                </a:cxn>
              </a:cxnLst>
              <a:rect l="0" t="0" r="r" b="b"/>
              <a:pathLst>
                <a:path w="319" h="319">
                  <a:moveTo>
                    <a:pt x="0" y="198"/>
                  </a:moveTo>
                  <a:lnTo>
                    <a:pt x="0" y="318"/>
                  </a:lnTo>
                  <a:lnTo>
                    <a:pt x="316" y="99"/>
                  </a:lnTo>
                  <a:lnTo>
                    <a:pt x="318" y="108"/>
                  </a:lnTo>
                  <a:lnTo>
                    <a:pt x="271" y="0"/>
                  </a:lnTo>
                  <a:lnTo>
                    <a:pt x="0" y="198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59" name="Group 6"/>
            <p:cNvGrpSpPr>
              <a:grpSpLocks/>
            </p:cNvGrpSpPr>
            <p:nvPr/>
          </p:nvGrpSpPr>
          <p:grpSpPr bwMode="auto">
            <a:xfrm>
              <a:off x="152" y="236"/>
              <a:ext cx="823" cy="773"/>
              <a:chOff x="152" y="236"/>
              <a:chExt cx="823" cy="773"/>
            </a:xfrm>
          </p:grpSpPr>
          <p:sp>
            <p:nvSpPr>
              <p:cNvPr id="11271" name="AutoShape 7" descr="Green marble"/>
              <p:cNvSpPr>
                <a:spLocks noChangeArrowheads="1"/>
              </p:cNvSpPr>
              <p:nvPr/>
            </p:nvSpPr>
            <p:spPr bwMode="auto">
              <a:xfrm rot="10800000" flipH="1">
                <a:off x="152" y="236"/>
                <a:ext cx="822" cy="772"/>
              </a:xfrm>
              <a:prstGeom prst="triangle">
                <a:avLst>
                  <a:gd name="adj" fmla="val 49995"/>
                </a:avLst>
              </a:prstGeom>
              <a:blipFill dpi="0" rotWithShape="0">
                <a:blip r:embed="rId13" cstate="print"/>
                <a:srcRect/>
                <a:tile tx="0" ty="0" sx="100000" sy="100000" flip="none" algn="tl"/>
              </a:blipFill>
              <a:ln w="12700" cap="sq">
                <a:solidFill>
                  <a:srgbClr val="00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72" name="Freeform 8"/>
              <p:cNvSpPr>
                <a:spLocks/>
              </p:cNvSpPr>
              <p:nvPr/>
            </p:nvSpPr>
            <p:spPr bwMode="auto">
              <a:xfrm>
                <a:off x="152" y="236"/>
                <a:ext cx="412" cy="773"/>
              </a:xfrm>
              <a:custGeom>
                <a:avLst/>
                <a:gdLst/>
                <a:ahLst/>
                <a:cxnLst>
                  <a:cxn ang="0">
                    <a:pos x="411" y="772"/>
                  </a:cxn>
                  <a:cxn ang="0">
                    <a:pos x="411" y="637"/>
                  </a:cxn>
                  <a:cxn ang="0">
                    <a:pos x="127" y="75"/>
                  </a:cxn>
                  <a:cxn ang="0">
                    <a:pos x="0" y="0"/>
                  </a:cxn>
                  <a:cxn ang="0">
                    <a:pos x="411" y="772"/>
                  </a:cxn>
                </a:cxnLst>
                <a:rect l="0" t="0" r="r" b="b"/>
                <a:pathLst>
                  <a:path w="412" h="773">
                    <a:moveTo>
                      <a:pt x="411" y="772"/>
                    </a:moveTo>
                    <a:lnTo>
                      <a:pt x="411" y="637"/>
                    </a:lnTo>
                    <a:lnTo>
                      <a:pt x="127" y="75"/>
                    </a:lnTo>
                    <a:lnTo>
                      <a:pt x="0" y="0"/>
                    </a:lnTo>
                    <a:lnTo>
                      <a:pt x="411" y="772"/>
                    </a:lnTo>
                  </a:path>
                </a:pathLst>
              </a:custGeom>
              <a:solidFill>
                <a:srgbClr val="002010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73" name="Freeform 9"/>
              <p:cNvSpPr>
                <a:spLocks/>
              </p:cNvSpPr>
              <p:nvPr/>
            </p:nvSpPr>
            <p:spPr bwMode="auto">
              <a:xfrm>
                <a:off x="152" y="236"/>
                <a:ext cx="823" cy="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7" y="76"/>
                  </a:cxn>
                  <a:cxn ang="0">
                    <a:pos x="712" y="76"/>
                  </a:cxn>
                  <a:cxn ang="0">
                    <a:pos x="822" y="0"/>
                  </a:cxn>
                  <a:cxn ang="0">
                    <a:pos x="0" y="0"/>
                  </a:cxn>
                </a:cxnLst>
                <a:rect l="0" t="0" r="r" b="b"/>
                <a:pathLst>
                  <a:path w="823" h="77">
                    <a:moveTo>
                      <a:pt x="0" y="0"/>
                    </a:moveTo>
                    <a:lnTo>
                      <a:pt x="127" y="76"/>
                    </a:lnTo>
                    <a:lnTo>
                      <a:pt x="712" y="76"/>
                    </a:lnTo>
                    <a:lnTo>
                      <a:pt x="822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1BB96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74" name="Freeform 10"/>
              <p:cNvSpPr>
                <a:spLocks/>
              </p:cNvSpPr>
              <p:nvPr/>
            </p:nvSpPr>
            <p:spPr bwMode="auto">
              <a:xfrm>
                <a:off x="563" y="236"/>
                <a:ext cx="412" cy="773"/>
              </a:xfrm>
              <a:custGeom>
                <a:avLst/>
                <a:gdLst/>
                <a:ahLst/>
                <a:cxnLst>
                  <a:cxn ang="0">
                    <a:pos x="0" y="772"/>
                  </a:cxn>
                  <a:cxn ang="0">
                    <a:pos x="0" y="637"/>
                  </a:cxn>
                  <a:cxn ang="0">
                    <a:pos x="283" y="75"/>
                  </a:cxn>
                  <a:cxn ang="0">
                    <a:pos x="411" y="0"/>
                  </a:cxn>
                  <a:cxn ang="0">
                    <a:pos x="0" y="772"/>
                  </a:cxn>
                </a:cxnLst>
                <a:rect l="0" t="0" r="r" b="b"/>
                <a:pathLst>
                  <a:path w="412" h="773">
                    <a:moveTo>
                      <a:pt x="0" y="772"/>
                    </a:moveTo>
                    <a:lnTo>
                      <a:pt x="0" y="637"/>
                    </a:lnTo>
                    <a:lnTo>
                      <a:pt x="283" y="75"/>
                    </a:lnTo>
                    <a:lnTo>
                      <a:pt x="411" y="0"/>
                    </a:lnTo>
                    <a:lnTo>
                      <a:pt x="0" y="772"/>
                    </a:lnTo>
                  </a:path>
                </a:pathLst>
              </a:custGeom>
              <a:solidFill>
                <a:srgbClr val="006633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96" y="704"/>
              <a:ext cx="959" cy="10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5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28600"/>
            <a:ext cx="7086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2053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1127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127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128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A5D6D18C-8AC1-4579-8F0D-2852AB2A862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82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Ú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14339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0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1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2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3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4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5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6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7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8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9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50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51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52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53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35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14355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4356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435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07960D3A-4FB4-4C66-9C6E-E92FECEE7EC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sp>
        <p:nvSpPr>
          <p:cNvPr id="1435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83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4104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7412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413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105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7415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416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106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7418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419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107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4108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7422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423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4109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4132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742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75" y="2236"/>
                    <a:ext cx="1705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742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7" y="3141"/>
                    <a:ext cx="910" cy="4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33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7429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7430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34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743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743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35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7435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07" y="1619"/>
                    <a:ext cx="1680" cy="34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7436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88" y="2030"/>
                    <a:ext cx="891" cy="51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36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743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743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7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37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7441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7442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52"/>
                    <a:ext cx="755" cy="36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38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744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21" y="1128"/>
                    <a:ext cx="1249" cy="2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744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48" y="918"/>
                    <a:ext cx="668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39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7447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3" y="2343"/>
                    <a:ext cx="1726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7448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40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745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797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745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68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41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7453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7454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5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42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745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2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745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1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43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7459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74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7460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44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746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746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29"/>
                    <a:ext cx="755" cy="36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45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7465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7466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46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746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746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47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7471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3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7472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8"/>
                    <a:ext cx="260" cy="13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48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747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747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49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7477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7478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50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748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40" y="916"/>
                    <a:ext cx="1043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748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51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7483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05" y="1022"/>
                    <a:ext cx="1232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7484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47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52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748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27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748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46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7488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489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grpSp>
              <p:nvGrpSpPr>
                <p:cNvPr id="4155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7491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70" y="928"/>
                    <a:ext cx="1045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7492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56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7494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7495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57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7497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7498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58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7500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7501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7" y="3495"/>
                    <a:ext cx="922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59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7503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7504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8" y="3624"/>
                    <a:ext cx="84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60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7506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21" y="2675"/>
                    <a:ext cx="1712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7507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13" y="3881"/>
                    <a:ext cx="917" cy="47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61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7509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7510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62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7512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24"/>
                    <a:ext cx="1649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7513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597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63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7515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44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7516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3" y="3730"/>
                    <a:ext cx="857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64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7518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6" y="2703"/>
                    <a:ext cx="1454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7519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14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65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7521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7522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72"/>
                    <a:ext cx="767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</p:grpSp>
          <p:sp>
            <p:nvSpPr>
              <p:cNvPr id="17523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524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0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525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526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527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28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528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529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530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531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532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533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534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535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899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536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1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537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538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539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540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541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542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5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543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544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4099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4100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1754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754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754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22A954BE-95B6-4DBE-824A-4841849B0BE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84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hyperlink" Target="mailto:Tiussis@yahoo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 descr="E:\foto\foto diri\aq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09800" cy="318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533400"/>
            <a:ext cx="64008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Bauhaus 93" pitchFamily="82" charset="0"/>
              </a:rPr>
              <a:t>Riwayat</a:t>
            </a:r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auhaus 93" pitchFamily="82" charset="0"/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Bauhaus 93" pitchFamily="82" charset="0"/>
              </a:rPr>
              <a:t>Hidup</a:t>
            </a:r>
            <a:endParaRPr lang="id-ID" sz="4800" dirty="0" smtClean="0">
              <a:effectLst>
                <a:outerShdw blurRad="38100" dist="38100" dir="2700000" algn="tl">
                  <a:srgbClr val="000000"/>
                </a:outerShdw>
              </a:effectLst>
              <a:latin typeface="Bauhaus 93" pitchFamily="82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09800" y="1905000"/>
            <a:ext cx="66294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Siswanto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hlinkClick r:id="rId4"/>
              </a:rPr>
              <a:t>Email: Tiussis@yahoo.com</a:t>
            </a:r>
            <a:endParaRPr lang="en-US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Blog: http://www.unika.ac.id/staff/siswanto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Pendidikan</a:t>
            </a:r>
            <a:endParaRPr lang="en-US" sz="24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nb-NO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S2 Psikologi UGM jurusan Klinis tahun 2002 (</a:t>
            </a:r>
            <a:r>
              <a:rPr lang="nb-NO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cumlaude</a:t>
            </a:r>
            <a:r>
              <a:rPr lang="nb-NO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dan terbaik)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b-NO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Sertifikasi psikolog 1998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b-NO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Kursus mengenai penanganan </a:t>
            </a:r>
            <a:r>
              <a:rPr lang="nb-NO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day care</a:t>
            </a:r>
            <a:r>
              <a:rPr lang="nb-NO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untuk anak bergangguan dan mendalami gangguan psikosomatis di Universitas Gent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b-NO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Belgia tahun 1996</a:t>
            </a:r>
            <a:endParaRPr lang="fr-FR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fr-FR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S1 </a:t>
            </a:r>
            <a:r>
              <a:rPr lang="fr-FR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Psikologi</a:t>
            </a:r>
            <a:r>
              <a:rPr lang="fr-FR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Unika </a:t>
            </a:r>
            <a:r>
              <a:rPr lang="fr-FR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Soegijapranata</a:t>
            </a:r>
            <a:r>
              <a:rPr lang="fr-FR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Semarang </a:t>
            </a:r>
            <a:r>
              <a:rPr lang="fr-FR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tahun</a:t>
            </a:r>
            <a:r>
              <a:rPr lang="fr-FR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1995 (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cumlaude</a:t>
            </a:r>
            <a:r>
              <a:rPr lang="fr-FR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fr-FR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terbaik</a:t>
            </a:r>
            <a:r>
              <a:rPr lang="fr-FR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id-ID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eaLnBrk="1" hangingPunct="1"/>
            <a:r>
              <a:rPr lang="en-US" sz="5400" smtClean="0">
                <a:latin typeface="Bauhaus 93" pitchFamily="82" charset="0"/>
              </a:rPr>
              <a:t>Riwayat Hidup</a:t>
            </a:r>
            <a:endParaRPr lang="id-ID" sz="5400" smtClean="0">
              <a:latin typeface="Bauhaus 93" pitchFamily="82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553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smtClean="0"/>
              <a:t>Pekerjaan</a:t>
            </a:r>
          </a:p>
          <a:p>
            <a:pPr eaLnBrk="1" hangingPunct="1">
              <a:lnSpc>
                <a:spcPct val="80000"/>
              </a:lnSpc>
            </a:pPr>
            <a:r>
              <a:rPr lang="fr-FR" sz="2200" smtClean="0"/>
              <a:t>Dosen Fakultas Psikologi Unika Soegijapranata  Semarang</a:t>
            </a:r>
            <a:r>
              <a:rPr lang="id-ID" sz="2200" smtClean="0"/>
              <a:t> (S1 &amp; S2)</a:t>
            </a:r>
            <a:endParaRPr lang="fr-FR" sz="2200" smtClean="0"/>
          </a:p>
          <a:p>
            <a:pPr eaLnBrk="1" hangingPunct="1">
              <a:lnSpc>
                <a:spcPct val="80000"/>
              </a:lnSpc>
            </a:pPr>
            <a:r>
              <a:rPr lang="fr-FR" sz="2200" smtClean="0"/>
              <a:t>Konsultan pada: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1800" smtClean="0"/>
              <a:t> Pusat Pelayanan Gangguan Perkembangan Anak “Renaning Siwi” Semarang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1800" smtClean="0"/>
              <a:t>Pusat Keberbakatan Semarang</a:t>
            </a:r>
            <a:endParaRPr lang="en-US" sz="1800" smtClean="0"/>
          </a:p>
          <a:p>
            <a:pPr lvl="1" eaLnBrk="1" hangingPunct="1">
              <a:lnSpc>
                <a:spcPct val="80000"/>
              </a:lnSpc>
            </a:pPr>
            <a:r>
              <a:rPr lang="id-ID" sz="1800" smtClean="0"/>
              <a:t>Lembaga Psikologi Terapan Unika Soepra Semarang</a:t>
            </a:r>
            <a:endParaRPr lang="fr-FR" sz="1800" smtClean="0"/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Pemerintah kota Semarang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YSKI Semarang untuk karakter building</a:t>
            </a:r>
          </a:p>
          <a:p>
            <a:pPr eaLnBrk="1" hangingPunct="1">
              <a:lnSpc>
                <a:spcPct val="80000"/>
              </a:lnSpc>
            </a:pPr>
            <a:r>
              <a:rPr lang="fr-FR" sz="2200" smtClean="0"/>
              <a:t>Direktur Lembaga Psikologi Terapan Soegijapranata Semarang 2005/2008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smtClean="0"/>
              <a:t>Wakil dekan III bagian kemahasiswaan tahun 2004/2005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smtClean="0"/>
              <a:t>Konsultan Pusat Rehabilitasi Anak Penyandang Cacat Tubuh Yakkum Yogyakarta (2001 – 2002)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smtClean="0"/>
              <a:t>Pernah menjadi trainer PT Telkom untuk pelatihan managemen perubahan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smtClean="0"/>
              <a:t>Fasilitator pada Forum Kemanusiaan dan Persaudaraan Indonesia (FKPI) di Solo untuk pelatihan dan penanganan trauma healing Aceh dan Nias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smtClean="0"/>
              <a:t>Fasilitator tamu pada Pusat Studi Pengembangan Perdamaian Universitas Duta Wacana Yogyakarta khususnya dalam memberi pelatihan dan penanganan  Trauma healing untuk Maluku Utara (Ternate dan Tobelo)</a:t>
            </a:r>
            <a:endParaRPr lang="id-ID" sz="2200" smtClean="0"/>
          </a:p>
          <a:p>
            <a:pPr eaLnBrk="1" hangingPunct="1">
              <a:lnSpc>
                <a:spcPct val="80000"/>
              </a:lnSpc>
            </a:pPr>
            <a:r>
              <a:rPr lang="id-ID" sz="2200" smtClean="0"/>
              <a:t>Trainer beberapa perusahaan (Indosat, NBI, dll)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smtClean="0">
                <a:latin typeface="Bauhaus 93" pitchFamily="82" charset="0"/>
              </a:rPr>
              <a:t>Riwayat Hidup</a:t>
            </a:r>
            <a:endParaRPr lang="id-ID" sz="6000" smtClean="0">
              <a:latin typeface="Bauhaus 93" pitchFamily="82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smtClean="0"/>
              <a:t>Minat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Pembinaan &amp; pelatihan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Agama dan Psikologi (psikospiritual)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Kepribadian dan permasalahan sekitarnya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Gangguan psikosomatis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Gangguan-gangguan mental lainnya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i="1" smtClean="0"/>
              <a:t>Teamwork </a:t>
            </a:r>
            <a:r>
              <a:rPr lang="en-US" smtClean="0"/>
              <a:t>dan </a:t>
            </a:r>
            <a:r>
              <a:rPr lang="en-US" i="1" smtClean="0"/>
              <a:t>Leadership</a:t>
            </a:r>
            <a:endParaRPr lang="en-US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Penyembuhan luka batin (</a:t>
            </a:r>
            <a:r>
              <a:rPr lang="en-US" i="1" smtClean="0"/>
              <a:t>inner healing</a:t>
            </a:r>
            <a:r>
              <a:rPr lang="en-US" smtClean="0"/>
              <a:t>)</a:t>
            </a:r>
            <a:endParaRPr lang="id-ID" smtClean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over grafokesm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smtClean="0">
                <a:solidFill>
                  <a:srgbClr val="66FF66"/>
                </a:solidFill>
                <a:latin typeface="Bauhaus 93" pitchFamily="82" charset="0"/>
              </a:rPr>
              <a:t>Riwayat Hidup</a:t>
            </a:r>
            <a:endParaRPr lang="id-ID" sz="6000" smtClean="0">
              <a:solidFill>
                <a:srgbClr val="66FF66"/>
              </a:solidFill>
              <a:latin typeface="Bauhaus 93" pitchFamily="8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</p:bldLst>
  </p:timing>
</p:sld>
</file>

<file path=ppt/theme/theme1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usiness Plan">
  <a:themeElements>
    <a:clrScheme name="Business Plan 1">
      <a:dk1>
        <a:srgbClr val="000000"/>
      </a:dk1>
      <a:lt1>
        <a:srgbClr val="EAEAEA"/>
      </a:lt1>
      <a:dk2>
        <a:srgbClr val="00763B"/>
      </a:dk2>
      <a:lt2>
        <a:srgbClr val="FFFFCC"/>
      </a:lt2>
      <a:accent1>
        <a:srgbClr val="CC6600"/>
      </a:accent1>
      <a:accent2>
        <a:srgbClr val="FF9900"/>
      </a:accent2>
      <a:accent3>
        <a:srgbClr val="AABDAF"/>
      </a:accent3>
      <a:accent4>
        <a:srgbClr val="C8C8C8"/>
      </a:accent4>
      <a:accent5>
        <a:srgbClr val="E2B8AA"/>
      </a:accent5>
      <a:accent6>
        <a:srgbClr val="E78A00"/>
      </a:accent6>
      <a:hlink>
        <a:srgbClr val="CC3300"/>
      </a:hlink>
      <a:folHlink>
        <a:srgbClr val="71BB96"/>
      </a:folHlink>
    </a:clrScheme>
    <a:fontScheme name="Business Pl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usiness Plan 1">
        <a:dk1>
          <a:srgbClr val="000000"/>
        </a:dk1>
        <a:lt1>
          <a:srgbClr val="EAEAEA"/>
        </a:lt1>
        <a:dk2>
          <a:srgbClr val="00763B"/>
        </a:dk2>
        <a:lt2>
          <a:srgbClr val="FFFFCC"/>
        </a:lt2>
        <a:accent1>
          <a:srgbClr val="CC6600"/>
        </a:accent1>
        <a:accent2>
          <a:srgbClr val="FF9900"/>
        </a:accent2>
        <a:accent3>
          <a:srgbClr val="AABDAF"/>
        </a:accent3>
        <a:accent4>
          <a:srgbClr val="C8C8C8"/>
        </a:accent4>
        <a:accent5>
          <a:srgbClr val="E2B8AA"/>
        </a:accent5>
        <a:accent6>
          <a:srgbClr val="E78A00"/>
        </a:accent6>
        <a:hlink>
          <a:srgbClr val="CC3300"/>
        </a:hlink>
        <a:folHlink>
          <a:srgbClr val="71BB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Plan 2">
        <a:dk1>
          <a:srgbClr val="000000"/>
        </a:dk1>
        <a:lt1>
          <a:srgbClr val="FFFFFF"/>
        </a:lt1>
        <a:dk2>
          <a:srgbClr val="006633"/>
        </a:dk2>
        <a:lt2>
          <a:srgbClr val="FFFFFF"/>
        </a:lt2>
        <a:accent1>
          <a:srgbClr val="009999"/>
        </a:accent1>
        <a:accent2>
          <a:srgbClr val="8263A2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755992"/>
        </a:accent6>
        <a:hlink>
          <a:srgbClr val="0665C6"/>
        </a:hlink>
        <a:folHlink>
          <a:srgbClr val="71BB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Plan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Plan 4">
        <a:dk1>
          <a:srgbClr val="271A0D"/>
        </a:dk1>
        <a:lt1>
          <a:srgbClr val="EAEAEA"/>
        </a:lt1>
        <a:dk2>
          <a:srgbClr val="996633"/>
        </a:dk2>
        <a:lt2>
          <a:srgbClr val="FFFFCC"/>
        </a:lt2>
        <a:accent1>
          <a:srgbClr val="CC6600"/>
        </a:accent1>
        <a:accent2>
          <a:srgbClr val="FF9900"/>
        </a:accent2>
        <a:accent3>
          <a:srgbClr val="CAB8AD"/>
        </a:accent3>
        <a:accent4>
          <a:srgbClr val="C8C8C8"/>
        </a:accent4>
        <a:accent5>
          <a:srgbClr val="E2B8AA"/>
        </a:accent5>
        <a:accent6>
          <a:srgbClr val="E78A00"/>
        </a:accent6>
        <a:hlink>
          <a:srgbClr val="CC3300"/>
        </a:hlink>
        <a:folHlink>
          <a:srgbClr val="CA956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Plan 5">
        <a:dk1>
          <a:srgbClr val="001428"/>
        </a:dk1>
        <a:lt1>
          <a:srgbClr val="DDDDDD"/>
        </a:lt1>
        <a:dk2>
          <a:srgbClr val="336699"/>
        </a:dk2>
        <a:lt2>
          <a:srgbClr val="CCFFCC"/>
        </a:lt2>
        <a:accent1>
          <a:srgbClr val="009999"/>
        </a:accent1>
        <a:accent2>
          <a:srgbClr val="8263A2"/>
        </a:accent2>
        <a:accent3>
          <a:srgbClr val="ADB8CA"/>
        </a:accent3>
        <a:accent4>
          <a:srgbClr val="BDBDBD"/>
        </a:accent4>
        <a:accent5>
          <a:srgbClr val="AACACA"/>
        </a:accent5>
        <a:accent6>
          <a:srgbClr val="755992"/>
        </a:accent6>
        <a:hlink>
          <a:srgbClr val="0665C6"/>
        </a:hlink>
        <a:folHlink>
          <a:srgbClr val="699BC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amwork">
  <a:themeElements>
    <a:clrScheme name="Teamwork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Teamwor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Proposal 5">
    <a:dk1>
      <a:srgbClr val="002F2E"/>
    </a:dk1>
    <a:lt1>
      <a:srgbClr val="FFFFFF"/>
    </a:lt1>
    <a:dk2>
      <a:srgbClr val="008080"/>
    </a:dk2>
    <a:lt2>
      <a:srgbClr val="FFFFCC"/>
    </a:lt2>
    <a:accent1>
      <a:srgbClr val="0E6A52"/>
    </a:accent1>
    <a:accent2>
      <a:srgbClr val="3553A7"/>
    </a:accent2>
    <a:accent3>
      <a:srgbClr val="AAC0C0"/>
    </a:accent3>
    <a:accent4>
      <a:srgbClr val="DADADA"/>
    </a:accent4>
    <a:accent5>
      <a:srgbClr val="AAB9B3"/>
    </a:accent5>
    <a:accent6>
      <a:srgbClr val="2F4A97"/>
    </a:accent6>
    <a:hlink>
      <a:srgbClr val="1ACE9F"/>
    </a:hlink>
    <a:folHlink>
      <a:srgbClr val="B5B5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230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Arial</vt:lpstr>
      <vt:lpstr>Wingdings</vt:lpstr>
      <vt:lpstr>Calibri</vt:lpstr>
      <vt:lpstr>Times New Roman</vt:lpstr>
      <vt:lpstr>Garamond</vt:lpstr>
      <vt:lpstr>Arial Black</vt:lpstr>
      <vt:lpstr>Bauhaus 93</vt:lpstr>
      <vt:lpstr>Proposal</vt:lpstr>
      <vt:lpstr>Business Plan</vt:lpstr>
      <vt:lpstr>Teamwork</vt:lpstr>
      <vt:lpstr>Fireworks</vt:lpstr>
      <vt:lpstr>Riwayat Hidup</vt:lpstr>
      <vt:lpstr>Riwayat Hidup</vt:lpstr>
      <vt:lpstr>Riwayat Hidup</vt:lpstr>
      <vt:lpstr>Riwayat Hidup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Riwayat Hidup</dc:title>
  <dc:creator>admin</dc:creator>
  <cp:lastModifiedBy>siswanto</cp:lastModifiedBy>
  <cp:revision>23</cp:revision>
  <dcterms:created xsi:type="dcterms:W3CDTF">2007-10-31T06:53:10Z</dcterms:created>
  <dcterms:modified xsi:type="dcterms:W3CDTF">2011-10-03T04:20:50Z</dcterms:modified>
</cp:coreProperties>
</file>