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100" d="100"/>
          <a:sy n="100" d="100"/>
        </p:scale>
        <p:origin x="-113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5EDF6-E88D-4F3F-AB1C-F3C795CD13E8}" type="datetimeFigureOut">
              <a:rPr lang="ar-SA" smtClean="0"/>
              <a:pPr/>
              <a:t>20/04/1435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A5C39-0854-454D-B753-8E94D807F0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5EDF6-E88D-4F3F-AB1C-F3C795CD13E8}" type="datetimeFigureOut">
              <a:rPr lang="ar-SA" smtClean="0"/>
              <a:pPr/>
              <a:t>20/04/1435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A5C39-0854-454D-B753-8E94D807F0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5EDF6-E88D-4F3F-AB1C-F3C795CD13E8}" type="datetimeFigureOut">
              <a:rPr lang="ar-SA" smtClean="0"/>
              <a:pPr/>
              <a:t>20/04/1435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A5C39-0854-454D-B753-8E94D807F0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5EDF6-E88D-4F3F-AB1C-F3C795CD13E8}" type="datetimeFigureOut">
              <a:rPr lang="ar-SA" smtClean="0"/>
              <a:pPr/>
              <a:t>20/04/1435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A5C39-0854-454D-B753-8E94D807F0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5EDF6-E88D-4F3F-AB1C-F3C795CD13E8}" type="datetimeFigureOut">
              <a:rPr lang="ar-SA" smtClean="0"/>
              <a:pPr/>
              <a:t>20/04/1435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A5C39-0854-454D-B753-8E94D807F0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5EDF6-E88D-4F3F-AB1C-F3C795CD13E8}" type="datetimeFigureOut">
              <a:rPr lang="ar-SA" smtClean="0"/>
              <a:pPr/>
              <a:t>20/04/1435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A5C39-0854-454D-B753-8E94D807F0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5EDF6-E88D-4F3F-AB1C-F3C795CD13E8}" type="datetimeFigureOut">
              <a:rPr lang="ar-SA" smtClean="0"/>
              <a:pPr/>
              <a:t>20/04/1435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A5C39-0854-454D-B753-8E94D807F0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5EDF6-E88D-4F3F-AB1C-F3C795CD13E8}" type="datetimeFigureOut">
              <a:rPr lang="ar-SA" smtClean="0"/>
              <a:pPr/>
              <a:t>20/04/1435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A5C39-0854-454D-B753-8E94D807F0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5EDF6-E88D-4F3F-AB1C-F3C795CD13E8}" type="datetimeFigureOut">
              <a:rPr lang="ar-SA" smtClean="0"/>
              <a:pPr/>
              <a:t>20/04/1435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A5C39-0854-454D-B753-8E94D807F0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5EDF6-E88D-4F3F-AB1C-F3C795CD13E8}" type="datetimeFigureOut">
              <a:rPr lang="ar-SA" smtClean="0"/>
              <a:pPr/>
              <a:t>20/04/1435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A5C39-0854-454D-B753-8E94D807F06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55EDF6-E88D-4F3F-AB1C-F3C795CD13E8}" type="datetimeFigureOut">
              <a:rPr lang="ar-SA" smtClean="0"/>
              <a:pPr/>
              <a:t>20/04/1435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0A5C39-0854-454D-B753-8E94D807F06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955EDF6-E88D-4F3F-AB1C-F3C795CD13E8}" type="datetimeFigureOut">
              <a:rPr lang="ar-SA" smtClean="0"/>
              <a:pPr/>
              <a:t>20/04/1435</a:t>
            </a:fld>
            <a:endParaRPr lang="ar-S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0A5C39-0854-454D-B753-8E94D807F06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925506"/>
              </p:ext>
            </p:extLst>
          </p:nvPr>
        </p:nvGraphicFramePr>
        <p:xfrm>
          <a:off x="1447800" y="1066800"/>
          <a:ext cx="6171295" cy="5313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84"/>
                <a:gridCol w="214314"/>
                <a:gridCol w="285752"/>
                <a:gridCol w="285752"/>
                <a:gridCol w="349330"/>
                <a:gridCol w="381633"/>
                <a:gridCol w="381633"/>
                <a:gridCol w="381633"/>
                <a:gridCol w="381633"/>
                <a:gridCol w="381633"/>
                <a:gridCol w="381633"/>
                <a:gridCol w="381633"/>
                <a:gridCol w="381633"/>
                <a:gridCol w="381633"/>
                <a:gridCol w="381633"/>
                <a:gridCol w="381633"/>
              </a:tblGrid>
              <a:tr h="4372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11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12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14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  <a:tr h="437286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pretest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286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Programming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286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Site</a:t>
                      </a:r>
                      <a:r>
                        <a:rPr lang="en-US" sz="900" baseline="0" dirty="0" smtClean="0"/>
                        <a:t> planning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286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Preliminary design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7286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Schematic design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4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Design </a:t>
                      </a:r>
                      <a:r>
                        <a:rPr lang="en-US" sz="900" dirty="0" err="1" smtClean="0"/>
                        <a:t>developement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UTS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72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D.E.D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72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R.K.S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7286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B.Q/I.Q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UAS</a:t>
                      </a:r>
                      <a:endParaRPr lang="en-US" sz="900" dirty="0"/>
                    </a:p>
                  </a:txBody>
                  <a:tcPr/>
                </a:tc>
              </a:tr>
              <a:tr h="437286">
                <a:tc>
                  <a:txBody>
                    <a:bodyPr/>
                    <a:lstStyle/>
                    <a:p>
                      <a:pPr algn="l"/>
                      <a:r>
                        <a:rPr lang="en-US" sz="1050" dirty="0" err="1" smtClean="0"/>
                        <a:t>Revisi</a:t>
                      </a:r>
                      <a:r>
                        <a:rPr lang="en-US" sz="1050" dirty="0" smtClean="0"/>
                        <a:t>-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728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28662" y="500042"/>
            <a:ext cx="7028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TATAKALA MK Studio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</TotalTime>
  <Words>37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Raker Magister Arsitektur  13 Kompetensi  </dc:title>
  <dc:creator>user</dc:creator>
  <cp:lastModifiedBy>Windows 7</cp:lastModifiedBy>
  <cp:revision>7</cp:revision>
  <dcterms:created xsi:type="dcterms:W3CDTF">2014-02-20T03:55:41Z</dcterms:created>
  <dcterms:modified xsi:type="dcterms:W3CDTF">2014-02-20T12:10:34Z</dcterms:modified>
</cp:coreProperties>
</file>