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5135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5136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37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38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39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0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1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2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3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4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5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0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1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5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6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7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59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60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516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64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65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8841F2-46D3-4D10-B640-67D116401B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2289C-4050-49C7-93AC-73F734754BA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FCE64-D2FC-4AA2-A7D1-5B58F21FAA2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952D4-A201-49D1-82A2-A1FF05FAD8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8EF86-6E1A-4741-BFB5-438D57EFEF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78569-AA35-4D27-A9D4-DAC3709C55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24D1A-EA06-48F1-818E-7B9D4EC5A72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44EFE-E93E-4019-BDCB-404658F66A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C9825-D485-4811-81C2-CE0F47F825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47FAB-6473-47E9-A438-F322957859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8C715-9156-4F76-A3E2-851A2300471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11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11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1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1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3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3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3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3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413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14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BBB2A88-CC03-48AB-B2A2-9F6C110A0312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d-ID"/>
              <a:t>MEKATRONIKA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87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sz="2800"/>
              <a:t>Mata Kuliah Wajib</a:t>
            </a:r>
          </a:p>
          <a:p>
            <a:pPr>
              <a:lnSpc>
                <a:spcPct val="80000"/>
              </a:lnSpc>
            </a:pPr>
            <a:r>
              <a:rPr lang="en-GB" sz="2800" b="1"/>
              <a:t>TKE 423</a:t>
            </a:r>
            <a:r>
              <a:rPr lang="en-GB" sz="28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Silabus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b="1" dirty="0"/>
              <a:t>Pengantar Kuliah</a:t>
            </a:r>
            <a:r>
              <a:rPr lang="id-ID" dirty="0"/>
              <a:t> </a:t>
            </a:r>
            <a:endParaRPr lang="id-ID" dirty="0" smtClean="0"/>
          </a:p>
          <a:p>
            <a:pPr>
              <a:lnSpc>
                <a:spcPct val="90000"/>
              </a:lnSpc>
            </a:pPr>
            <a:r>
              <a:rPr lang="id-ID" b="1" dirty="0"/>
              <a:t>Sistem Mekatronika</a:t>
            </a:r>
            <a:r>
              <a:rPr lang="id-ID" dirty="0"/>
              <a:t> </a:t>
            </a:r>
            <a:endParaRPr lang="id-ID" dirty="0" smtClean="0"/>
          </a:p>
          <a:p>
            <a:pPr>
              <a:lnSpc>
                <a:spcPct val="90000"/>
              </a:lnSpc>
            </a:pPr>
            <a:r>
              <a:rPr lang="id-ID" dirty="0" smtClean="0"/>
              <a:t>Sensor</a:t>
            </a:r>
          </a:p>
          <a:p>
            <a:pPr>
              <a:lnSpc>
                <a:spcPct val="90000"/>
              </a:lnSpc>
            </a:pPr>
            <a:r>
              <a:rPr lang="id-ID" b="1" dirty="0"/>
              <a:t>Sistem aktuator</a:t>
            </a:r>
            <a:endParaRPr lang="id-ID" dirty="0"/>
          </a:p>
          <a:p>
            <a:pPr>
              <a:lnSpc>
                <a:spcPct val="90000"/>
              </a:lnSpc>
            </a:pPr>
            <a:r>
              <a:rPr lang="id-ID" dirty="0"/>
              <a:t>Pengolah </a:t>
            </a:r>
            <a:r>
              <a:rPr lang="id-ID" dirty="0" smtClean="0"/>
              <a:t>Sinyal</a:t>
            </a:r>
          </a:p>
          <a:p>
            <a:pPr>
              <a:lnSpc>
                <a:spcPct val="90000"/>
              </a:lnSpc>
            </a:pPr>
            <a:r>
              <a:rPr lang="id-ID" b="1" dirty="0"/>
              <a:t>kendali </a:t>
            </a:r>
            <a:r>
              <a:rPr lang="id-ID" b="1" dirty="0" smtClean="0"/>
              <a:t>digital</a:t>
            </a:r>
          </a:p>
          <a:p>
            <a:pPr>
              <a:lnSpc>
                <a:spcPct val="90000"/>
              </a:lnSpc>
            </a:pPr>
            <a:r>
              <a:rPr lang="id-ID" b="1" dirty="0"/>
              <a:t>kendali PLC</a:t>
            </a:r>
            <a:endParaRPr lang="id-ID" dirty="0"/>
          </a:p>
          <a:p>
            <a:pPr>
              <a:lnSpc>
                <a:spcPct val="90000"/>
              </a:lnSpc>
            </a:pPr>
            <a:r>
              <a:rPr lang="id-ID" dirty="0" smtClean="0"/>
              <a:t>Sistem </a:t>
            </a:r>
            <a:r>
              <a:rPr lang="id-ID" dirty="0"/>
              <a:t>Mekatronik Terintegrasi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Buku Refrensi, memuat</a:t>
            </a: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Segala buku yang membahas ketiga buah sistem</a:t>
            </a:r>
          </a:p>
          <a:p>
            <a:r>
              <a:rPr lang="id-ID" dirty="0"/>
              <a:t>Aplikasi </a:t>
            </a:r>
            <a:r>
              <a:rPr lang="id-ID" dirty="0" smtClean="0"/>
              <a:t>Mekatronik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Sistem Kuliah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Tutorial</a:t>
            </a:r>
          </a:p>
          <a:p>
            <a:r>
              <a:rPr lang="id-ID" dirty="0"/>
              <a:t>Tanya Jawab</a:t>
            </a:r>
          </a:p>
          <a:p>
            <a:r>
              <a:rPr lang="id-ID" dirty="0"/>
              <a:t>Studi Kasus</a:t>
            </a:r>
          </a:p>
          <a:p>
            <a:r>
              <a:rPr lang="id-ID" dirty="0"/>
              <a:t>Pertugasan</a:t>
            </a:r>
          </a:p>
          <a:p>
            <a:r>
              <a:rPr lang="id-ID" dirty="0"/>
              <a:t>Kuliah minimal </a:t>
            </a:r>
            <a:r>
              <a:rPr lang="id-ID" dirty="0" smtClean="0"/>
              <a:t>14 </a:t>
            </a:r>
            <a:r>
              <a:rPr lang="id-ID" dirty="0"/>
              <a:t>kali pertemuan</a:t>
            </a:r>
          </a:p>
          <a:p>
            <a:r>
              <a:rPr lang="id-ID" dirty="0"/>
              <a:t>Jika berganti jadual akan diumumkan melalui form yang ada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Penilaian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41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sz="2800"/>
              <a:t>UTS	30 %</a:t>
            </a:r>
          </a:p>
          <a:p>
            <a:pPr>
              <a:lnSpc>
                <a:spcPct val="80000"/>
              </a:lnSpc>
            </a:pPr>
            <a:r>
              <a:rPr lang="id-ID" sz="2800"/>
              <a:t>UAS	30 %</a:t>
            </a:r>
          </a:p>
          <a:p>
            <a:pPr>
              <a:lnSpc>
                <a:spcPct val="80000"/>
              </a:lnSpc>
            </a:pPr>
            <a:r>
              <a:rPr lang="id-ID" sz="2800"/>
              <a:t>Tugas  30 %</a:t>
            </a:r>
          </a:p>
          <a:p>
            <a:pPr>
              <a:lnSpc>
                <a:spcPct val="80000"/>
              </a:lnSpc>
            </a:pPr>
            <a:r>
              <a:rPr lang="id-ID" sz="2800"/>
              <a:t>Kehadiran dan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d-ID" sz="2800"/>
              <a:t>   ketepatan waktu 10 %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d-ID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d-ID" sz="2800"/>
              <a:t>   Nilai akan diumumkan, dan bisa diklarifikasi selama tiga hari</a:t>
            </a:r>
            <a:endParaRPr lang="en-GB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d-ID"/>
              <a:t>Harap diperhatikan</a:t>
            </a: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/>
              <a:t>Terimakasih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14</TotalTime>
  <Words>63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Verdana</vt:lpstr>
      <vt:lpstr>Wingdings</vt:lpstr>
      <vt:lpstr>Competition</vt:lpstr>
      <vt:lpstr>MEKATRONIKA</vt:lpstr>
      <vt:lpstr>Silabus</vt:lpstr>
      <vt:lpstr>Buku Refrensi, memuat</vt:lpstr>
      <vt:lpstr>Sistem Kuliah</vt:lpstr>
      <vt:lpstr>Penilaian</vt:lpstr>
      <vt:lpstr>Harap diperhatikan</vt:lpstr>
    </vt:vector>
  </TitlesOfParts>
  <Company>unika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MEKATRONIKA</dc:title>
  <dc:creator>user</dc:creator>
  <cp:lastModifiedBy>LEONARDUS</cp:lastModifiedBy>
  <cp:revision>3</cp:revision>
  <dcterms:created xsi:type="dcterms:W3CDTF">2008-08-28T02:02:09Z</dcterms:created>
  <dcterms:modified xsi:type="dcterms:W3CDTF">2011-07-27T06:11:05Z</dcterms:modified>
</cp:coreProperties>
</file>