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0A9F6A-ECC5-4E14-A0B6-E84C112F757C}" type="datetimeFigureOut">
              <a:rPr lang="id-ID" smtClean="0"/>
              <a:t>12/09/2011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55B106-9B58-4538-99CF-05DCAC27D89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Perekonomian 4 sektor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Universitas Katolik Soegijapranata </a:t>
            </a:r>
          </a:p>
          <a:p>
            <a:r>
              <a:rPr lang="id-ID" dirty="0" smtClean="0"/>
              <a:t>2011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Diagram alir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6934200" cy="414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/>
              <a:t>Keseimbangan berdasarkan pendekatan agregat</a:t>
            </a:r>
            <a:endParaRPr lang="id-ID" dirty="0" smtClean="0"/>
          </a:p>
          <a:p>
            <a:r>
              <a:rPr lang="id-ID" dirty="0" smtClean="0"/>
              <a:t>	</a:t>
            </a:r>
            <a:r>
              <a:rPr lang="id-ID" b="1" dirty="0" smtClean="0"/>
              <a:t>Y = C + I + G + X – M</a:t>
            </a:r>
            <a:endParaRPr lang="id-ID" dirty="0" smtClean="0"/>
          </a:p>
          <a:p>
            <a:r>
              <a:rPr lang="id-ID" b="1" dirty="0" smtClean="0"/>
              <a:t> </a:t>
            </a:r>
            <a:endParaRPr lang="id-ID" dirty="0" smtClean="0"/>
          </a:p>
          <a:p>
            <a:pPr lvl="0"/>
            <a:r>
              <a:rPr lang="id-ID" b="1" dirty="0" smtClean="0"/>
              <a:t>Keseimbangan berdasarkan pendekatan suntikan bocoran.</a:t>
            </a:r>
            <a:endParaRPr lang="id-ID" dirty="0" smtClean="0"/>
          </a:p>
          <a:p>
            <a:r>
              <a:rPr lang="id-ID" dirty="0" smtClean="0"/>
              <a:t>	</a:t>
            </a:r>
            <a:r>
              <a:rPr lang="id-ID" b="1" dirty="0" smtClean="0"/>
              <a:t>S + Tx + M = I + G + X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143000" y="1524000"/>
            <a:ext cx="6858000" cy="4800600"/>
            <a:chOff x="1934" y="2858"/>
            <a:chExt cx="6240" cy="6558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2414" y="3695"/>
              <a:ext cx="0" cy="26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2414" y="6765"/>
              <a:ext cx="0" cy="26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2414" y="7323"/>
              <a:ext cx="4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2414" y="8400"/>
              <a:ext cx="4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2414" y="3416"/>
              <a:ext cx="3600" cy="1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V="1">
              <a:off x="2414" y="3835"/>
              <a:ext cx="3600" cy="1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2414" y="4672"/>
              <a:ext cx="3600" cy="1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2414" y="6346"/>
              <a:ext cx="5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V="1">
              <a:off x="2414" y="3137"/>
              <a:ext cx="3000" cy="3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2997" y="5735"/>
              <a:ext cx="0" cy="265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H="1">
              <a:off x="4728" y="3938"/>
              <a:ext cx="86" cy="44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4574" y="8452"/>
              <a:ext cx="36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Ye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4694" y="6359"/>
              <a:ext cx="36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Ye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V="1">
              <a:off x="2414" y="6918"/>
              <a:ext cx="3120" cy="15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2414" y="7178"/>
              <a:ext cx="3120" cy="15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6134" y="4532"/>
              <a:ext cx="36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6254" y="3695"/>
              <a:ext cx="84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C+I+G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6254" y="3277"/>
              <a:ext cx="132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C+I+G+X-M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5534" y="2858"/>
              <a:ext cx="84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Y = AE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1934" y="3416"/>
              <a:ext cx="144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C, I, G, X, M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1934" y="6625"/>
              <a:ext cx="144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C, I, G, X, M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5414" y="6486"/>
              <a:ext cx="108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 + T + M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7094" y="7183"/>
              <a:ext cx="108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II + G + X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5654" y="6899"/>
              <a:ext cx="36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50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Perekonomian 4 sektor</vt:lpstr>
      <vt:lpstr>Diagram alir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Perekonomian 4 sektor</dc:title>
  <dc:creator>sony vaio</dc:creator>
  <cp:lastModifiedBy>sony vaio</cp:lastModifiedBy>
  <cp:revision>3</cp:revision>
  <dcterms:created xsi:type="dcterms:W3CDTF">2011-09-12T08:44:21Z</dcterms:created>
  <dcterms:modified xsi:type="dcterms:W3CDTF">2011-09-12T08:46:32Z</dcterms:modified>
</cp:coreProperties>
</file>