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38" d="100"/>
          <a:sy n="38" d="100"/>
        </p:scale>
        <p:origin x="-15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7A139-C55F-43E1-83BD-261962E7D855}" type="datetimeFigureOut">
              <a:rPr lang="id-ID" smtClean="0"/>
              <a:pPr/>
              <a:t>23/08/2011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D7D05-0D11-42E4-BB57-98E2E453360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154DDB-EB8D-42DA-B672-552DBCCA9A16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B7FA85-8C22-40E6-A268-719E5B258B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27DD75-503A-4211-9417-13C0C0650F5B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7FA85-8C22-40E6-A268-719E5B258B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347EB-63D6-414F-87DD-E51690F83009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7FA85-8C22-40E6-A268-719E5B258B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FCA36-39A5-4A8F-90A6-C61858417BFC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7FA85-8C22-40E6-A268-719E5B258BB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04675-F404-49E4-9F6C-5FA685E15ECE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7FA85-8C22-40E6-A268-719E5B258BB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2E846-3D90-40E5-99B6-51AA733A97F7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7FA85-8C22-40E6-A268-719E5B258BB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06817-A359-4A96-B96C-C23C112EB8FC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7FA85-8C22-40E6-A268-719E5B258B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C13F1-A9B2-429A-88D9-9220399288FB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7FA85-8C22-40E6-A268-719E5B258BB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8410F-EF06-48CB-9519-7B806EDAA908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7FA85-8C22-40E6-A268-719E5B258B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435528-FAB4-4056-8485-B10F4E88236F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7FA85-8C22-40E6-A268-719E5B258B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235889-3980-4D60-B969-AE4EA7BB44C0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B7FA85-8C22-40E6-A268-719E5B258BB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B0498C-47BC-4CCC-88E1-AB81A8292CC2}" type="datetime1">
              <a:rPr lang="id-ID" smtClean="0"/>
              <a:pPr/>
              <a:t>23/08/2011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a.i.r|UNIKA|pengantar ekonomi makro|2011</a:t>
            </a: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B7FA85-8C22-40E6-A268-719E5B258BB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PENDAHULUAN PENGANTAR EKONOMI MAKRO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UNIKA SOEGIJAPRANATA</a:t>
            </a:r>
          </a:p>
          <a:p>
            <a:endParaRPr lang="id-ID" dirty="0"/>
          </a:p>
          <a:p>
            <a:r>
              <a:rPr lang="id-ID" dirty="0" smtClean="0"/>
              <a:t>SEMESTER GASAL 2011/2012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Kumpulkan minggu depan, waktu kuliah, tulis tangan, sebutkan sumber diambil dari mana</a:t>
            </a:r>
          </a:p>
          <a:p>
            <a:pPr lvl="1"/>
            <a:r>
              <a:rPr lang="id-ID" dirty="0" smtClean="0"/>
              <a:t>Buatlah pointers pemikiran dasar mashab Klasik dan sebutkan tokohnya</a:t>
            </a:r>
          </a:p>
          <a:p>
            <a:pPr lvl="1"/>
            <a:r>
              <a:rPr lang="id-ID" dirty="0" smtClean="0"/>
              <a:t>Buatlah pointers pemikiran dasar mashab Keynesian sebutkan tokohnya</a:t>
            </a:r>
          </a:p>
          <a:p>
            <a:pPr lvl="1"/>
            <a:r>
              <a:rPr lang="id-ID" dirty="0" smtClean="0"/>
              <a:t>Buatlah pointers pemikiran dasar mashab New Classical sebutkan tokohnya</a:t>
            </a:r>
          </a:p>
          <a:p>
            <a:pPr lvl="1"/>
            <a:r>
              <a:rPr lang="id-ID" dirty="0" smtClean="0"/>
              <a:t>Buatlah pointers pemikiran dasar mashab New Keynesian sebutkan tokohnya</a:t>
            </a:r>
          </a:p>
          <a:p>
            <a:pPr lvl="1"/>
            <a:r>
              <a:rPr lang="id-ID" dirty="0" smtClean="0"/>
              <a:t>Buatlah pointers pemikiran dasar mashab Monetarist sebutkan tokohnya</a:t>
            </a:r>
          </a:p>
          <a:p>
            <a:pPr lvl="1"/>
            <a:endParaRPr lang="id-ID" dirty="0" smtClean="0"/>
          </a:p>
          <a:p>
            <a:pPr lvl="1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FA85-8C22-40E6-A268-719E5B258BBE}" type="slidenum">
              <a:rPr lang="id-ID" smtClean="0"/>
              <a:pPr/>
              <a:t>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i="1" dirty="0" smtClean="0"/>
              <a:t>I</a:t>
            </a:r>
            <a:r>
              <a:rPr lang="en-US" i="1" dirty="0" err="1" smtClean="0"/>
              <a:t>lmu</a:t>
            </a:r>
            <a:r>
              <a:rPr lang="en-US" i="1" dirty="0" smtClean="0"/>
              <a:t> </a:t>
            </a:r>
            <a:r>
              <a:rPr lang="en-US" i="1" dirty="0" err="1" smtClean="0"/>
              <a:t>Ekonomi</a:t>
            </a:r>
            <a:r>
              <a:rPr lang="en-US" i="1" dirty="0" smtClean="0"/>
              <a:t> </a:t>
            </a:r>
            <a:r>
              <a:rPr lang="en-US" i="1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i="1" dirty="0" err="1" smtClean="0"/>
              <a:t>Aktivitas</a:t>
            </a:r>
            <a:r>
              <a:rPr lang="en-US" i="1" dirty="0" smtClean="0"/>
              <a:t> </a:t>
            </a:r>
            <a:r>
              <a:rPr lang="en-US" i="1" dirty="0" err="1" smtClean="0"/>
              <a:t>Ekonomi</a:t>
            </a:r>
            <a:r>
              <a:rPr lang="en-US" i="1" dirty="0" smtClean="0"/>
              <a:t> </a:t>
            </a:r>
            <a:r>
              <a:rPr lang="en-US" i="1" dirty="0" err="1" smtClean="0"/>
              <a:t>Agregat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 (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). </a:t>
            </a:r>
            <a:endParaRPr lang="id-ID" dirty="0" smtClean="0"/>
          </a:p>
          <a:p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endParaRPr lang="id-ID" dirty="0" smtClean="0"/>
          </a:p>
          <a:p>
            <a:pPr lvl="1"/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PDB </a:t>
            </a:r>
            <a:r>
              <a:rPr lang="en-US" dirty="0" err="1" smtClean="0"/>
              <a:t>riil</a:t>
            </a:r>
            <a:r>
              <a:rPr lang="en-US" dirty="0" smtClean="0"/>
              <a:t> ?</a:t>
            </a:r>
            <a:endParaRPr lang="id-ID" dirty="0" smtClean="0"/>
          </a:p>
          <a:p>
            <a:pPr lvl="1"/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fluktuasi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.</a:t>
            </a:r>
            <a:endParaRPr lang="id-ID" dirty="0" smtClean="0"/>
          </a:p>
          <a:p>
            <a:pPr lvl="1"/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rata-rata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FA85-8C22-40E6-A268-719E5B258BBE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i="1" dirty="0" smtClean="0"/>
              <a:t>PDB (</a:t>
            </a:r>
            <a:r>
              <a:rPr lang="en-US" sz="3200" i="1" dirty="0" err="1" smtClean="0"/>
              <a:t>Produk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Domenstik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Bruto</a:t>
            </a:r>
            <a:r>
              <a:rPr lang="en-US" sz="3200" i="1" dirty="0" smtClean="0"/>
              <a:t>) </a:t>
            </a:r>
            <a:r>
              <a:rPr lang="en-US" sz="3200" i="1" dirty="0" err="1" smtClean="0"/>
              <a:t>riil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ukuran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barang-barang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jasa-jasa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dibeli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pendapatan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individu</a:t>
            </a:r>
            <a:r>
              <a:rPr lang="en-US" sz="3200" dirty="0" smtClean="0"/>
              <a:t> 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perekonomian</a:t>
            </a:r>
            <a:endParaRPr lang="id-ID" sz="3200" dirty="0" smtClean="0"/>
          </a:p>
          <a:p>
            <a:r>
              <a:rPr lang="en-US" sz="3200" i="1" dirty="0" err="1" smtClean="0"/>
              <a:t>Inflasi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peningkatan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harga-harga</a:t>
            </a:r>
            <a:r>
              <a:rPr lang="en-US" sz="3200" dirty="0" smtClean="0"/>
              <a:t>. </a:t>
            </a:r>
            <a:endParaRPr lang="id-ID" sz="3200" dirty="0" smtClean="0"/>
          </a:p>
          <a:p>
            <a:r>
              <a:rPr lang="id-ID" sz="3200" dirty="0" smtClean="0"/>
              <a:t>Pengangguran </a:t>
            </a:r>
            <a:r>
              <a:rPr lang="id-ID" sz="3200" dirty="0" smtClean="0">
                <a:sym typeface="Wingdings" pitchFamily="2" charset="2"/>
              </a:rPr>
              <a:t> tidak bekerja ???</a:t>
            </a:r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Beberapa istilah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FA85-8C22-40E6-A268-719E5B258BBE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err="1" smtClean="0"/>
              <a:t>Apa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tingkat</a:t>
            </a:r>
            <a:r>
              <a:rPr lang="en-US" sz="3600" dirty="0" smtClean="0"/>
              <a:t> </a:t>
            </a:r>
            <a:r>
              <a:rPr lang="en-US" sz="3600" dirty="0" err="1" smtClean="0"/>
              <a:t>bunga</a:t>
            </a:r>
            <a:r>
              <a:rPr lang="en-US" sz="3600" dirty="0" smtClean="0"/>
              <a:t> ?</a:t>
            </a:r>
            <a:endParaRPr lang="id-ID" sz="3600" dirty="0" smtClean="0"/>
          </a:p>
          <a:p>
            <a:pPr lvl="0"/>
            <a:r>
              <a:rPr lang="en-US" sz="3600" dirty="0" err="1" smtClean="0"/>
              <a:t>Apa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neraca</a:t>
            </a:r>
            <a:r>
              <a:rPr lang="en-US" sz="3600" dirty="0" smtClean="0"/>
              <a:t> </a:t>
            </a:r>
            <a:r>
              <a:rPr lang="en-US" sz="3600" dirty="0" err="1" smtClean="0"/>
              <a:t>pembayaran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r>
              <a:rPr lang="en-US" sz="3600" dirty="0" smtClean="0"/>
              <a:t> </a:t>
            </a:r>
            <a:r>
              <a:rPr lang="en-US" sz="3600" dirty="0" err="1" smtClean="0"/>
              <a:t>lainnya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dunia</a:t>
            </a:r>
            <a:r>
              <a:rPr lang="en-US" sz="3600" dirty="0" smtClean="0"/>
              <a:t> ?</a:t>
            </a:r>
            <a:endParaRPr lang="id-ID" sz="3600" dirty="0" smtClean="0"/>
          </a:p>
          <a:p>
            <a:pPr lvl="0"/>
            <a:r>
              <a:rPr lang="en-US" sz="3600" dirty="0" err="1" smtClean="0"/>
              <a:t>Apa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uang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luas</a:t>
            </a:r>
            <a:r>
              <a:rPr lang="en-US" sz="3600" dirty="0" smtClean="0"/>
              <a:t> ?</a:t>
            </a:r>
            <a:endParaRPr lang="id-ID" sz="3600" dirty="0" smtClean="0"/>
          </a:p>
          <a:p>
            <a:endParaRPr lang="id-ID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 Pertanyaan penting lain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FA85-8C22-40E6-A268-719E5B258BBE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Kebijakan</a:t>
            </a:r>
          </a:p>
          <a:p>
            <a:pPr lvl="1"/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endParaRPr lang="id-ID" dirty="0" smtClean="0"/>
          </a:p>
          <a:p>
            <a:pPr lvl="1"/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endParaRPr lang="id-ID" dirty="0" smtClean="0"/>
          </a:p>
          <a:p>
            <a:pPr lvl="1"/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id-ID" dirty="0" smtClean="0"/>
          </a:p>
          <a:p>
            <a:r>
              <a:rPr lang="en-US" i="1" dirty="0" err="1" smtClean="0"/>
              <a:t>Tujuan</a:t>
            </a:r>
            <a:r>
              <a:rPr lang="en-US" i="1" dirty="0" smtClean="0"/>
              <a:t> </a:t>
            </a:r>
            <a:r>
              <a:rPr lang="en-US" i="1" dirty="0" err="1" smtClean="0"/>
              <a:t>kebijakan</a:t>
            </a:r>
            <a:r>
              <a:rPr lang="en-US" i="1" dirty="0" smtClean="0"/>
              <a:t> </a:t>
            </a:r>
            <a:r>
              <a:rPr lang="en-US" i="1" dirty="0" err="1" smtClean="0"/>
              <a:t>stabilisasi</a:t>
            </a:r>
            <a:r>
              <a:rPr lang="en-US" i="1" dirty="0" smtClean="0"/>
              <a:t>:</a:t>
            </a:r>
            <a:endParaRPr lang="id-ID" dirty="0" smtClean="0"/>
          </a:p>
          <a:p>
            <a:pPr lvl="1"/>
            <a:r>
              <a:rPr lang="en-US" dirty="0" smtClean="0"/>
              <a:t>Tingkat </a:t>
            </a:r>
            <a:r>
              <a:rPr lang="en-US" dirty="0" err="1" smtClean="0"/>
              <a:t>perumbuhan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endParaRPr lang="id-ID" dirty="0" smtClean="0"/>
          </a:p>
          <a:p>
            <a:pPr lvl="1"/>
            <a:r>
              <a:rPr lang="en-US" dirty="0" smtClean="0"/>
              <a:t>Tingkat </a:t>
            </a:r>
            <a:r>
              <a:rPr lang="en-US" dirty="0" err="1" smtClean="0"/>
              <a:t>pengangguran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endParaRPr lang="id-ID" dirty="0" smtClean="0"/>
          </a:p>
          <a:p>
            <a:pPr lvl="1"/>
            <a:r>
              <a:rPr lang="en-US" dirty="0" err="1" smtClean="0"/>
              <a:t>Memperkecil</a:t>
            </a:r>
            <a:r>
              <a:rPr lang="en-US" dirty="0" smtClean="0"/>
              <a:t> </a:t>
            </a:r>
            <a:r>
              <a:rPr lang="en-US" dirty="0" err="1" smtClean="0"/>
              <a:t>fluktuasi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 </a:t>
            </a:r>
            <a:endParaRPr lang="id-ID" dirty="0" smtClean="0"/>
          </a:p>
          <a:p>
            <a:pPr lvl="1"/>
            <a:r>
              <a:rPr lang="en-US" dirty="0" smtClean="0"/>
              <a:t>Tingkat </a:t>
            </a:r>
            <a:r>
              <a:rPr lang="en-US" dirty="0" err="1" smtClean="0"/>
              <a:t>inflasi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Stabilisasi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FA85-8C22-40E6-A268-719E5B258BBE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Ahli</a:t>
            </a:r>
            <a:r>
              <a:rPr lang="en-US" sz="3600" dirty="0" smtClean="0"/>
              <a:t> – </a:t>
            </a:r>
            <a:r>
              <a:rPr lang="en-US" sz="3600" dirty="0" err="1" smtClean="0"/>
              <a:t>ahli</a:t>
            </a:r>
            <a:r>
              <a:rPr lang="en-US" sz="3600" dirty="0" smtClean="0"/>
              <a:t> </a:t>
            </a:r>
            <a:r>
              <a:rPr lang="en-US" sz="3600" dirty="0" err="1" smtClean="0"/>
              <a:t>ekonomi</a:t>
            </a:r>
            <a:r>
              <a:rPr lang="en-US" sz="3600" dirty="0" smtClean="0"/>
              <a:t> </a:t>
            </a:r>
            <a:r>
              <a:rPr lang="en-US" sz="3600" dirty="0" err="1" smtClean="0"/>
              <a:t>makro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sepakat</a:t>
            </a:r>
            <a:r>
              <a:rPr lang="en-US" sz="3600" dirty="0" smtClean="0"/>
              <a:t> </a:t>
            </a:r>
            <a:r>
              <a:rPr lang="en-US" sz="3600" dirty="0" err="1" smtClean="0"/>
              <a:t>mengenai</a:t>
            </a:r>
            <a:r>
              <a:rPr lang="en-US" sz="3600" dirty="0" smtClean="0"/>
              <a:t> </a:t>
            </a:r>
            <a:r>
              <a:rPr lang="en-US" sz="3600" dirty="0" err="1" smtClean="0"/>
              <a:t>ketiga</a:t>
            </a:r>
            <a:r>
              <a:rPr lang="en-US" sz="3600" dirty="0" smtClean="0"/>
              <a:t> </a:t>
            </a:r>
            <a:r>
              <a:rPr lang="en-US" sz="3600" dirty="0" err="1" smtClean="0"/>
              <a:t>hal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endParaRPr lang="id-ID" sz="3600" dirty="0" smtClean="0"/>
          </a:p>
          <a:p>
            <a:pPr lvl="1"/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perekonomian</a:t>
            </a:r>
            <a:r>
              <a:rPr lang="en-US" sz="3200" dirty="0" smtClean="0"/>
              <a:t> </a:t>
            </a:r>
            <a:r>
              <a:rPr lang="en-US" sz="3200" dirty="0" err="1" smtClean="0"/>
              <a:t>bekerja</a:t>
            </a:r>
            <a:endParaRPr lang="id-ID" sz="3200" dirty="0" smtClean="0"/>
          </a:p>
          <a:p>
            <a:pPr lvl="1"/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stabilisasi</a:t>
            </a:r>
            <a:r>
              <a:rPr lang="en-US" sz="3200" dirty="0" smtClean="0"/>
              <a:t> </a:t>
            </a:r>
            <a:r>
              <a:rPr lang="en-US" sz="3200" dirty="0" err="1" smtClean="0"/>
              <a:t>bagaimana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pPr lvl="1"/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terbaik</a:t>
            </a:r>
            <a:r>
              <a:rPr lang="en-US" sz="3200" dirty="0" smtClean="0"/>
              <a:t> </a:t>
            </a:r>
            <a:r>
              <a:rPr lang="en-US" sz="3200" dirty="0" err="1" smtClean="0"/>
              <a:t>meneliti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perekonomiam</a:t>
            </a:r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FA85-8C22-40E6-A268-719E5B258BBE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dirty="0" smtClean="0"/>
              <a:t>Classic</a:t>
            </a:r>
            <a:r>
              <a:rPr lang="id-ID" sz="4800" dirty="0" smtClean="0"/>
              <a:t> </a:t>
            </a:r>
            <a:r>
              <a:rPr lang="id-ID" sz="4800" dirty="0" smtClean="0">
                <a:sym typeface="Wingdings" pitchFamily="2" charset="2"/>
              </a:rPr>
              <a:t> berkembang jadi New Classical</a:t>
            </a:r>
            <a:endParaRPr lang="id-ID" sz="4800" dirty="0" smtClean="0"/>
          </a:p>
          <a:p>
            <a:r>
              <a:rPr lang="en-US" sz="4800" dirty="0" smtClean="0"/>
              <a:t>Keynes</a:t>
            </a:r>
            <a:r>
              <a:rPr lang="id-ID" sz="4800" dirty="0" smtClean="0"/>
              <a:t> </a:t>
            </a:r>
            <a:r>
              <a:rPr lang="id-ID" sz="4800" dirty="0" smtClean="0">
                <a:sym typeface="Wingdings" pitchFamily="2" charset="2"/>
              </a:rPr>
              <a:t> berkembang jadi New Keynesian</a:t>
            </a:r>
            <a:endParaRPr lang="id-ID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Ketidaksepakatan</a:t>
            </a:r>
            <a:r>
              <a:rPr lang="en-US" i="1" dirty="0" smtClean="0"/>
              <a:t> </a:t>
            </a:r>
            <a:r>
              <a:rPr lang="en-US" i="1" dirty="0" err="1" smtClean="0"/>
              <a:t>tentang</a:t>
            </a:r>
            <a:r>
              <a:rPr lang="en-US" i="1" dirty="0" smtClean="0"/>
              <a:t> </a:t>
            </a:r>
            <a:r>
              <a:rPr lang="en-US" i="1" dirty="0" err="1" smtClean="0"/>
              <a:t>bagaimana</a:t>
            </a:r>
            <a:r>
              <a:rPr lang="en-US" i="1" dirty="0" smtClean="0"/>
              <a:t> </a:t>
            </a:r>
            <a:r>
              <a:rPr lang="en-US" i="1" dirty="0" err="1" smtClean="0"/>
              <a:t>perekonomian</a:t>
            </a:r>
            <a:r>
              <a:rPr lang="en-US" i="1" dirty="0" smtClean="0"/>
              <a:t> </a:t>
            </a:r>
            <a:r>
              <a:rPr lang="en-US" i="1" dirty="0" err="1" smtClean="0"/>
              <a:t>bekerja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FA85-8C22-40E6-A268-719E5B258BBE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Monet</a:t>
            </a:r>
            <a:r>
              <a:rPr lang="id-ID" sz="6000" dirty="0" smtClean="0"/>
              <a:t>a</a:t>
            </a:r>
            <a:r>
              <a:rPr lang="en-US" sz="6000" dirty="0" err="1" smtClean="0"/>
              <a:t>ris</a:t>
            </a:r>
            <a:endParaRPr lang="id-ID" sz="6000" dirty="0" smtClean="0"/>
          </a:p>
          <a:p>
            <a:r>
              <a:rPr lang="en-US" sz="6000" dirty="0" err="1" smtClean="0"/>
              <a:t>Aktivis</a:t>
            </a:r>
            <a:endParaRPr lang="id-ID" sz="6000" dirty="0" smtClean="0"/>
          </a:p>
          <a:p>
            <a:endParaRPr lang="id-ID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Ketidaksepakatan</a:t>
            </a:r>
            <a:r>
              <a:rPr lang="en-US" i="1" dirty="0" smtClean="0"/>
              <a:t> </a:t>
            </a:r>
            <a:r>
              <a:rPr lang="en-US" i="1" dirty="0" err="1" smtClean="0"/>
              <a:t>tentang</a:t>
            </a:r>
            <a:r>
              <a:rPr lang="en-US" i="1" dirty="0" smtClean="0"/>
              <a:t> </a:t>
            </a:r>
            <a:r>
              <a:rPr lang="en-US" i="1" dirty="0" err="1" smtClean="0"/>
              <a:t>kebijakan</a:t>
            </a:r>
            <a:r>
              <a:rPr lang="en-US" i="1" dirty="0" smtClean="0"/>
              <a:t> </a:t>
            </a:r>
            <a:r>
              <a:rPr lang="en-US" i="1" dirty="0" err="1" smtClean="0"/>
              <a:t>stabilisasi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FA85-8C22-40E6-A268-719E5B258BBE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6600" dirty="0" smtClean="0"/>
              <a:t>New classical</a:t>
            </a:r>
            <a:endParaRPr lang="id-ID" sz="6600" dirty="0" smtClean="0"/>
          </a:p>
          <a:p>
            <a:pPr lvl="0"/>
            <a:r>
              <a:rPr lang="en-US" sz="6600" dirty="0" smtClean="0"/>
              <a:t>New </a:t>
            </a:r>
            <a:r>
              <a:rPr lang="en-US" sz="6600" dirty="0" err="1" smtClean="0"/>
              <a:t>Keynessian</a:t>
            </a:r>
            <a:endParaRPr lang="id-ID" sz="6600" dirty="0" smtClean="0"/>
          </a:p>
          <a:p>
            <a:endParaRPr lang="id-ID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dirty="0" err="1" smtClean="0"/>
              <a:t>Ketidaksepakatan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mengenai</a:t>
            </a:r>
            <a:r>
              <a:rPr lang="en-US" sz="3600" i="1" dirty="0" smtClean="0"/>
              <a:t> program </a:t>
            </a:r>
            <a:r>
              <a:rPr lang="en-US" sz="3600" i="1" dirty="0" err="1" smtClean="0"/>
              <a:t>penelitian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ekonomi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makro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FA85-8C22-40E6-A268-719E5B258BBE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a.i.r|UNIKA|pengantar ekonomi makro|2011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353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PENDAHULUAN PENGANTAR EKONOMI MAKRO</vt:lpstr>
      <vt:lpstr>Apa Yang Dimaksud Dengan Ilmu Ekonomi Makro</vt:lpstr>
      <vt:lpstr>Beberapa istilah</vt:lpstr>
      <vt:lpstr>3 Pertanyaan penting lain</vt:lpstr>
      <vt:lpstr>Stabilisasi Perekonomian.</vt:lpstr>
      <vt:lpstr>Kelompok-kelompok Pemikiran </vt:lpstr>
      <vt:lpstr>Ketidaksepakatan tentang bagaimana perekonomian bekerja</vt:lpstr>
      <vt:lpstr>Ketidaksepakatan tentang kebijakan stabilisasi</vt:lpstr>
      <vt:lpstr>Ketidaksepakatan mengenai program penelitian ekonomi makro</vt:lpstr>
      <vt:lpstr>PR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 PENGANTAR EKONOMI MAKRO</dc:title>
  <dc:creator>sony vaio</dc:creator>
  <cp:lastModifiedBy>sony vaio</cp:lastModifiedBy>
  <cp:revision>13</cp:revision>
  <dcterms:created xsi:type="dcterms:W3CDTF">2011-08-16T05:22:44Z</dcterms:created>
  <dcterms:modified xsi:type="dcterms:W3CDTF">2011-08-23T03:34:37Z</dcterms:modified>
</cp:coreProperties>
</file>