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5A6BA0-8989-41BA-BCE6-0CD0F73BCBEE}" type="datetimeFigureOut">
              <a:rPr lang="id-ID"/>
              <a:pPr>
                <a:defRPr/>
              </a:pPr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AB20F9-8AF0-468F-B0CF-61AA849ADA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5526DA-B2AD-4F9C-8565-235B32D22B49}" type="slidenum">
              <a:rPr lang="id-ID" smtClean="0"/>
              <a:pPr/>
              <a:t>1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 noProof="1"/>
            </a:lvl1pPr>
          </a:lstStyle>
          <a:p>
            <a:r>
              <a:rPr lang="id-ID" noProof="1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noProof="1"/>
            </a:lvl1pPr>
          </a:lstStyle>
          <a:p>
            <a:r>
              <a:rPr lang="id-ID" noProof="1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1E15-C212-46BF-B017-B9D1618ECC29}" type="slidenum">
              <a:rPr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1670-EC8A-466F-95AE-C180F3E6071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FA90-A09A-4DCD-AACB-5600D55D1C9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75B6-5369-46FC-9DC9-6CA8D47B7F3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DC47-7A1E-4506-9E05-B006658A0E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0E7A-C28D-4D04-9F02-DC7B852257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2220-2A3A-40F5-AF52-90E29C38EC2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876E-33BC-4942-AA64-604B8FF246A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B2C3D-3D11-4718-936C-EB9D6FA506A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274C-293A-44C9-A6EB-9BFFD26A97D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BE77-A4E6-4837-84C9-CCB9E0A749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1" smtClean="0"/>
              <a:t>Click to edit Master text styles</a:t>
            </a:r>
          </a:p>
          <a:p>
            <a:pPr lvl="1"/>
            <a:r>
              <a:rPr lang="id-ID" noProof="1" smtClean="0"/>
              <a:t>Second level</a:t>
            </a:r>
          </a:p>
          <a:p>
            <a:pPr lvl="2"/>
            <a:r>
              <a:rPr lang="id-ID" noProof="1" smtClean="0"/>
              <a:t>Third level</a:t>
            </a:r>
          </a:p>
          <a:p>
            <a:pPr lvl="3"/>
            <a:r>
              <a:rPr lang="id-ID" noProof="1" smtClean="0"/>
              <a:t>Fourth level</a:t>
            </a:r>
          </a:p>
          <a:p>
            <a:pPr lvl="4"/>
            <a:r>
              <a:rPr lang="id-ID" noProof="1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/>
            </a:lvl1pPr>
          </a:lstStyle>
          <a:p>
            <a:pPr>
              <a:defRPr/>
            </a:pPr>
            <a:r>
              <a:rPr lang="id-ID"/>
              <a:t>angelinaikarahutami/2011/2012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pPr>
              <a:defRPr/>
            </a:pPr>
            <a:fld id="{A4C979DA-76AA-4A00-86AE-BED59C086082}" type="slidenum">
              <a:rPr/>
              <a:pPr>
                <a:defRPr/>
              </a:pPr>
              <a:t>‹#›</a:t>
            </a:fld>
            <a:endParaRPr lang="id-ID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d-ID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_rahutami@yaho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silabi </a:t>
            </a:r>
            <a:r>
              <a:rPr lang="id-ID" dirty="0" smtClean="0"/>
              <a:t>Pengantar Makro ekonomi</a:t>
            </a:r>
            <a:endParaRPr lang="id-ID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6477000" cy="1905000"/>
          </a:xfrm>
        </p:spPr>
        <p:txBody>
          <a:bodyPr/>
          <a:lstStyle/>
          <a:p>
            <a:pPr eaLnBrk="1" hangingPunct="1"/>
            <a:r>
              <a:rPr lang="id-ID" smtClean="0"/>
              <a:t>Semester Gasal 2011/2012</a:t>
            </a:r>
          </a:p>
          <a:p>
            <a:pPr eaLnBrk="1" hangingPunct="1"/>
            <a:endParaRPr lang="id-ID" smtClean="0"/>
          </a:p>
          <a:p>
            <a:pPr eaLnBrk="1" hangingPunct="1"/>
            <a:r>
              <a:rPr lang="id-ID" smtClean="0"/>
              <a:t>UNIKA SOEGIJAPRANATA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7" name="Group 37"/>
          <p:cNvGraphicFramePr>
            <a:graphicFrameLocks noGrp="1"/>
          </p:cNvGraphicFramePr>
          <p:nvPr/>
        </p:nvGraphicFramePr>
        <p:xfrm>
          <a:off x="152400" y="1295400"/>
          <a:ext cx="8789988" cy="4378960"/>
        </p:xfrm>
        <a:graphic>
          <a:graphicData uri="http://schemas.openxmlformats.org/drawingml/2006/table">
            <a:tbl>
              <a:tblPr/>
              <a:tblGrid>
                <a:gridCol w="1447800"/>
                <a:gridCol w="734218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Minggu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Materi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Silabi dan pengantar</a:t>
                      </a:r>
                      <a:endParaRPr lang="id-ID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Ruang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lingkup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ekonomi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makro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penghitungan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pendapatan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nasional</a:t>
                      </a:r>
                      <a:endParaRPr lang="id-ID" sz="2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Analisis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pendapatan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: 2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sektor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Analisis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pendapatan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sektor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Analisis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pendapatan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nasional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sektor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Konjungtur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pertumbuhan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 inflasi </a:t>
                      </a:r>
                      <a:endParaRPr kumimoji="0" lang="en-US" sz="2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4888B-4BE1-426F-A2D9-C26938FC5C22}" type="slidenum">
              <a:rPr smtClean="0"/>
              <a:pPr/>
              <a:t>2</a:t>
            </a:fld>
            <a:endParaRPr lang="id-ID" smtClean="0"/>
          </a:p>
        </p:txBody>
      </p:sp>
      <p:sp>
        <p:nvSpPr>
          <p:cNvPr id="153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angelinaikarahutami/2011/2012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7" name="Group 37"/>
          <p:cNvGraphicFramePr>
            <a:graphicFrameLocks noGrp="1"/>
          </p:cNvGraphicFramePr>
          <p:nvPr/>
        </p:nvGraphicFramePr>
        <p:xfrm>
          <a:off x="152400" y="1295400"/>
          <a:ext cx="8789988" cy="4439920"/>
        </p:xfrm>
        <a:graphic>
          <a:graphicData uri="http://schemas.openxmlformats.org/drawingml/2006/table">
            <a:tbl>
              <a:tblPr/>
              <a:tblGrid>
                <a:gridCol w="1447800"/>
                <a:gridCol w="734218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Minggu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ke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Materi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Pengangguran, kemiskinan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Perbankan dan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d-ID" sz="2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bank sentral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Pasar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uang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dan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Kebijakan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moneter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6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APBN 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Kebijakan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fiskal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Perdagangan internasional</a:t>
                      </a:r>
                      <a:endParaRPr kumimoji="0" lang="en-US" sz="2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4888B-4BE1-426F-A2D9-C26938FC5C22}" type="slidenum">
              <a:rPr smtClean="0"/>
              <a:pPr/>
              <a:t>3</a:t>
            </a:fld>
            <a:endParaRPr lang="id-ID" smtClean="0"/>
          </a:p>
        </p:txBody>
      </p:sp>
      <p:sp>
        <p:nvSpPr>
          <p:cNvPr id="153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angelinaikarahutami/2011/2012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Penilaian </a:t>
            </a:r>
            <a:endParaRPr lang="en-US" noProof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eaLnBrk="1" hangingPunct="1"/>
            <a:r>
              <a:rPr lang="id-ID" smtClean="0"/>
              <a:t>                                                 </a:t>
            </a:r>
          </a:p>
          <a:p>
            <a:pPr eaLnBrk="1" hangingPunct="1"/>
            <a:r>
              <a:rPr lang="en-US" smtClean="0"/>
              <a:t>Tugas dan aktivitas 	: </a:t>
            </a:r>
            <a:r>
              <a:rPr lang="id-ID" smtClean="0"/>
              <a:t>40 </a:t>
            </a:r>
            <a:r>
              <a:rPr lang="en-US" smtClean="0"/>
              <a:t>%</a:t>
            </a:r>
          </a:p>
          <a:p>
            <a:pPr eaLnBrk="1" hangingPunct="1"/>
            <a:r>
              <a:rPr lang="en-US" smtClean="0"/>
              <a:t>UTS				: </a:t>
            </a:r>
            <a:r>
              <a:rPr lang="id-ID" smtClean="0"/>
              <a:t>30 </a:t>
            </a:r>
            <a:r>
              <a:rPr lang="en-US" smtClean="0"/>
              <a:t>%</a:t>
            </a:r>
            <a:endParaRPr lang="id-ID" smtClean="0"/>
          </a:p>
          <a:p>
            <a:pPr eaLnBrk="1" hangingPunct="1"/>
            <a:r>
              <a:rPr lang="id-ID" smtClean="0"/>
              <a:t>UAS				: 30%</a:t>
            </a:r>
            <a:endParaRPr lang="en-US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93725" y="4781550"/>
            <a:ext cx="7067550" cy="954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Verdana" pitchFamily="34" charset="0"/>
              </a:rPr>
              <a:t>Contact me : </a:t>
            </a:r>
            <a:r>
              <a:rPr lang="en-US" sz="2800">
                <a:solidFill>
                  <a:schemeClr val="tx2"/>
                </a:solidFill>
                <a:latin typeface="Verdana" pitchFamily="34" charset="0"/>
                <a:hlinkClick r:id="rId2"/>
              </a:rPr>
              <a:t>a_rahutami@yahoo.com</a:t>
            </a:r>
            <a:endParaRPr lang="en-US" sz="2800">
              <a:solidFill>
                <a:schemeClr val="tx2"/>
              </a:solidFill>
              <a:latin typeface="Verdana" pitchFamily="34" charset="0"/>
            </a:endParaRPr>
          </a:p>
          <a:p>
            <a:endParaRPr lang="en-US" sz="2800" noProof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39029-935D-4D54-B110-2C0C89A0FB74}" type="slidenum">
              <a:rPr smtClean="0"/>
              <a:pPr/>
              <a:t>4</a:t>
            </a:fld>
            <a:endParaRPr lang="id-ID" smtClean="0"/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angelinaikarahutami/2011/2012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Buku acuan</a:t>
            </a:r>
            <a:endParaRPr lang="en-US" noProof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Sadono</a:t>
            </a:r>
            <a:r>
              <a:rPr lang="en-US" sz="2600" dirty="0" smtClean="0"/>
              <a:t> </a:t>
            </a:r>
            <a:r>
              <a:rPr lang="en-US" sz="2600" dirty="0" err="1" smtClean="0"/>
              <a:t>Sukirno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Pengantar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Teori</a:t>
            </a:r>
            <a:r>
              <a:rPr lang="en-US" sz="2600" i="1" dirty="0" smtClean="0"/>
              <a:t> M</a:t>
            </a:r>
            <a:r>
              <a:rPr lang="id-ID" sz="2600" i="1" dirty="0" smtClean="0"/>
              <a:t>a</a:t>
            </a:r>
            <a:r>
              <a:rPr lang="en-US" sz="2600" i="1" dirty="0" err="1" smtClean="0"/>
              <a:t>kroekonomi</a:t>
            </a:r>
            <a:r>
              <a:rPr lang="en-US" sz="2600" dirty="0" smtClean="0"/>
              <a:t>,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Penerbit</a:t>
            </a:r>
            <a:r>
              <a:rPr lang="en-US" sz="2600" dirty="0" smtClean="0"/>
              <a:t> </a:t>
            </a:r>
            <a:r>
              <a:rPr lang="en-US" sz="2600" dirty="0" err="1" smtClean="0"/>
              <a:t>Fakultas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Universitas</a:t>
            </a:r>
            <a:r>
              <a:rPr lang="en-US" sz="2600" dirty="0" smtClean="0"/>
              <a:t> Indonesia, </a:t>
            </a:r>
            <a:r>
              <a:rPr lang="en-US" sz="2600" dirty="0" err="1" smtClean="0"/>
              <a:t>jakarta</a:t>
            </a:r>
            <a:r>
              <a:rPr lang="en-US" sz="2600" dirty="0" smtClean="0"/>
              <a:t>.</a:t>
            </a:r>
            <a:endParaRPr lang="en-US" sz="2600" noProof="1" smtClean="0"/>
          </a:p>
          <a:p>
            <a:pPr eaLnBrk="1" hangingPunct="1">
              <a:lnSpc>
                <a:spcPct val="80000"/>
              </a:lnSpc>
            </a:pPr>
            <a:endParaRPr lang="en-US" sz="2600" noProof="1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B53640-C428-4F9D-B60A-E8E9E7862FAD}" type="slidenum">
              <a:rPr smtClean="0"/>
              <a:pPr/>
              <a:t>5</a:t>
            </a:fld>
            <a:endParaRPr lang="id-ID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d-ID" smtClean="0"/>
              <a:t>angelinaikarahutami/2011/2012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142</TotalTime>
  <Words>115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Calibri</vt:lpstr>
      <vt:lpstr>Times New Roman</vt:lpstr>
      <vt:lpstr>Verdana</vt:lpstr>
      <vt:lpstr>Echo</vt:lpstr>
      <vt:lpstr>silabi Pengantar Makro ekonomi</vt:lpstr>
      <vt:lpstr>Slide 2</vt:lpstr>
      <vt:lpstr>Slide 3</vt:lpstr>
      <vt:lpstr>Penilaian </vt:lpstr>
      <vt:lpstr>Buku acuan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silabi teori ekonomi</dc:title>
  <dc:creator>Administrator</dc:creator>
  <cp:lastModifiedBy>sony vaio</cp:lastModifiedBy>
  <cp:revision>40</cp:revision>
  <dcterms:created xsi:type="dcterms:W3CDTF">2008-08-15T00:58:51Z</dcterms:created>
  <dcterms:modified xsi:type="dcterms:W3CDTF">2011-08-23T03:31:39Z</dcterms:modified>
</cp:coreProperties>
</file>