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8" r:id="rId2"/>
    <p:sldId id="256" r:id="rId3"/>
    <p:sldId id="263" r:id="rId4"/>
    <p:sldId id="257" r:id="rId5"/>
    <p:sldId id="261" r:id="rId6"/>
    <p:sldId id="262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RNYDT5YIlVgRx/5nwqF2Eg==" hashData="B+becjQ/N4cNYiAAniQaTFCLIUo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  <a:srgbClr val="FFFF00"/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93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3FE28885-1F0E-4611-B519-BA0B51E34172}" type="slidenum">
              <a:rPr lang="id-ID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8DFE1278-8398-4C37-8375-12A9859C039F}" type="slidenum">
              <a:rPr lang="id-ID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12E805-B1FB-4FDD-B45E-0B332A8ADCB1}" type="slidenum">
              <a:rPr lang="id-ID"/>
              <a:pPr/>
              <a:t>2</a:t>
            </a:fld>
            <a:endParaRPr lang="id-ID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C5AF7B-F74A-4BA4-85BF-FE3BA471F9CC}" type="slidenum">
              <a:rPr lang="id-ID"/>
              <a:pPr/>
              <a:t>4</a:t>
            </a:fld>
            <a:endParaRPr lang="id-ID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Siswanto, S.Psi., M.Si.</a:t>
            </a:r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E0AA3FA-475C-4B50-BA93-C99A45D96A8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19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Siswanto, S.Psi., 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0B3EF-8D2E-41D8-9E0D-0C50C1DFCD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Siswanto, S.Psi., 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02771-7046-4BBA-AA97-EC4F286B98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8229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38600"/>
            <a:ext cx="8229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Siswanto, S.Psi., 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0BB713-7A1A-4208-B7D9-D61585FAB5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Siswanto, S.Psi., 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BCE4C-B87D-4BC3-8CBD-C003853486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Siswanto, S.Psi., 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8B2CE-6891-421B-B942-2E79AD29FA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Siswanto, S.Psi., 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610DF-3772-4ED4-B22B-42CB2F9685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Siswanto, S.Psi., M.Si.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A2E0D-BD51-436D-89AA-D0AF5B235D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Siswanto, S.Psi., M.Si.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67247-2E90-495D-A1ED-55514FD40C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Siswanto, S.Psi., M.Si.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7ECEB-0DBA-4D64-B057-0EABAE3EA8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Siswanto, S.Psi., 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9B7F6-746A-4DDF-B068-5D0C9876C2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Siswanto, S.Psi., 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17D36-3C06-4DCE-B8AA-92B64A3A66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r>
              <a:rPr lang="en-US" smtClean="0"/>
              <a:t>Siswanto, S.Psi., M.Si.</a:t>
            </a: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3BA0BC28-86E7-4669-85F3-8FECAB57337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17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17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17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17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17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</a:rPr>
              <a:t>TES GRAFIS</a:t>
            </a:r>
            <a:endParaRPr lang="id-ID">
              <a:solidFill>
                <a:srgbClr val="FFFF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2057400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Media memahami individu (assessment)</a:t>
            </a:r>
          </a:p>
          <a:p>
            <a:r>
              <a:rPr lang="en-US">
                <a:solidFill>
                  <a:schemeClr val="accent2"/>
                </a:solidFill>
              </a:rPr>
              <a:t>Pertumbuhan dan perkembangan (terapi)</a:t>
            </a:r>
          </a:p>
          <a:p>
            <a:pPr>
              <a:buFontTx/>
              <a:buNone/>
            </a:pP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Siswanto, S.Psi., M.Si.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>
                <a:solidFill>
                  <a:srgbClr val="FFFF00"/>
                </a:solidFill>
              </a:rPr>
              <a:t>TES GRAFIS</a:t>
            </a:r>
            <a:br>
              <a:rPr lang="en-US" sz="4000">
                <a:solidFill>
                  <a:srgbClr val="FFFF00"/>
                </a:solidFill>
              </a:rPr>
            </a:br>
            <a:r>
              <a:rPr lang="en-US" sz="4000">
                <a:solidFill>
                  <a:srgbClr val="FFFF00"/>
                </a:solidFill>
              </a:rPr>
              <a:t>Asumsi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b="1">
                <a:solidFill>
                  <a:srgbClr val="FF3300"/>
                </a:solidFill>
              </a:rPr>
              <a:t>Mekanisme Proyeksi</a:t>
            </a:r>
          </a:p>
          <a:p>
            <a:r>
              <a:rPr lang="en-US" b="1">
                <a:solidFill>
                  <a:srgbClr val="FF3300"/>
                </a:solidFill>
              </a:rPr>
              <a:t>Antropomorphis</a:t>
            </a:r>
            <a:endParaRPr lang="id-ID" b="1">
              <a:solidFill>
                <a:srgbClr val="FF3300"/>
              </a:solidFill>
            </a:endParaRPr>
          </a:p>
          <a:p>
            <a:r>
              <a:rPr lang="id-ID" b="1">
                <a:solidFill>
                  <a:srgbClr val="FF3300"/>
                </a:solidFill>
              </a:rPr>
              <a:t>Kepribadian dan karya grafis</a:t>
            </a:r>
          </a:p>
          <a:p>
            <a:pPr>
              <a:buFontTx/>
              <a:buNone/>
            </a:pPr>
            <a:r>
              <a:rPr lang="id-ID" b="1">
                <a:solidFill>
                  <a:srgbClr val="FF3300"/>
                </a:solidFill>
              </a:rPr>
              <a:t>	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Siswanto, S.Psi., M.Si.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Mekanisme Proyeksi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Psikoanalisa (defense mechanism)</a:t>
            </a:r>
          </a:p>
          <a:p>
            <a:r>
              <a:rPr lang="en-US">
                <a:solidFill>
                  <a:schemeClr val="accent2"/>
                </a:solidFill>
              </a:rPr>
              <a:t>Psikoanalistis (Ketidaksadaran kolektif)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Siswanto, S.Psi., M.Si.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ANTROPOMORPHIS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8229600" cy="1987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d-ID" sz="2800">
                <a:solidFill>
                  <a:schemeClr val="accent2"/>
                </a:solidFill>
              </a:rPr>
              <a:t>Memahami realita secara manusiawi</a:t>
            </a:r>
          </a:p>
          <a:p>
            <a:pPr>
              <a:lnSpc>
                <a:spcPct val="90000"/>
              </a:lnSpc>
            </a:pPr>
            <a:r>
              <a:rPr lang="id-ID" sz="2800">
                <a:solidFill>
                  <a:schemeClr val="accent2"/>
                </a:solidFill>
              </a:rPr>
              <a:t>Anak kunci – induk kunci</a:t>
            </a:r>
          </a:p>
          <a:p>
            <a:pPr>
              <a:lnSpc>
                <a:spcPct val="90000"/>
              </a:lnSpc>
            </a:pPr>
            <a:r>
              <a:rPr lang="id-ID" sz="2800">
                <a:solidFill>
                  <a:schemeClr val="accent2"/>
                </a:solidFill>
              </a:rPr>
              <a:t>Kaki langit</a:t>
            </a:r>
          </a:p>
          <a:p>
            <a:pPr>
              <a:lnSpc>
                <a:spcPct val="90000"/>
              </a:lnSpc>
            </a:pPr>
            <a:r>
              <a:rPr lang="id-ID" sz="2800">
                <a:solidFill>
                  <a:schemeClr val="accent2"/>
                </a:solidFill>
              </a:rPr>
              <a:t>Tuhan</a:t>
            </a:r>
          </a:p>
        </p:txBody>
      </p:sp>
      <p:pic>
        <p:nvPicPr>
          <p:cNvPr id="4103" name="Picture 7" descr="bagan antropomorpis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3962400"/>
            <a:ext cx="8077200" cy="2309813"/>
          </a:xfrm>
          <a:solidFill>
            <a:schemeClr val="accent2"/>
          </a:solidFill>
          <a:ln>
            <a:solidFill>
              <a:schemeClr val="tx1"/>
            </a:solidFill>
          </a:ln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Siswanto, S.Psi., M.Si.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ANTROPOMORPHIS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Pentingnya pengenalan diri</a:t>
            </a:r>
          </a:p>
          <a:p>
            <a:r>
              <a:rPr lang="en-US">
                <a:solidFill>
                  <a:schemeClr val="accent2"/>
                </a:solidFill>
              </a:rPr>
              <a:t>Mengenal diri = mengenal yang lain</a:t>
            </a:r>
          </a:p>
          <a:p>
            <a:r>
              <a:rPr lang="en-US">
                <a:solidFill>
                  <a:schemeClr val="accent2"/>
                </a:solidFill>
              </a:rPr>
              <a:t>introspeksi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Siswanto, S.Psi., M.Si.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Kepribadian dan karya grafis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Kepribadian = lingkungan + temperamen</a:t>
            </a:r>
          </a:p>
          <a:p>
            <a:r>
              <a:rPr lang="en-US">
                <a:solidFill>
                  <a:schemeClr val="accent2"/>
                </a:solidFill>
              </a:rPr>
              <a:t>Perilaku = kepribadian + Stimulus</a:t>
            </a:r>
          </a:p>
          <a:p>
            <a:r>
              <a:rPr lang="en-US">
                <a:solidFill>
                  <a:schemeClr val="accent2"/>
                </a:solidFill>
              </a:rPr>
              <a:t>Bedanya dengan tes objektif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Siswanto, S.Psi., M.Si.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>
                <a:solidFill>
                  <a:srgbClr val="FFFF00"/>
                </a:solidFill>
              </a:rPr>
              <a:t>TES GRAFIS </a:t>
            </a:r>
            <a:br>
              <a:rPr lang="en-US" sz="4000">
                <a:solidFill>
                  <a:srgbClr val="FFFF00"/>
                </a:solidFill>
              </a:rPr>
            </a:br>
            <a:r>
              <a:rPr lang="en-US" sz="4000">
                <a:solidFill>
                  <a:srgbClr val="FFFF00"/>
                </a:solidFill>
              </a:rPr>
              <a:t>Langkah - langkah</a:t>
            </a:r>
            <a:endParaRPr lang="id-ID" sz="4000">
              <a:solidFill>
                <a:srgbClr val="FFFF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2971800"/>
          </a:xfrm>
        </p:spPr>
        <p:txBody>
          <a:bodyPr/>
          <a:lstStyle/>
          <a:p>
            <a:r>
              <a:rPr lang="en-US" sz="3600">
                <a:solidFill>
                  <a:schemeClr val="accent2"/>
                </a:solidFill>
              </a:rPr>
              <a:t>Proses intituitif</a:t>
            </a:r>
          </a:p>
          <a:p>
            <a:r>
              <a:rPr lang="en-US" sz="3600">
                <a:solidFill>
                  <a:schemeClr val="accent2"/>
                </a:solidFill>
              </a:rPr>
              <a:t>Melihat manual</a:t>
            </a:r>
          </a:p>
          <a:p>
            <a:r>
              <a:rPr lang="en-US" sz="3600">
                <a:solidFill>
                  <a:schemeClr val="accent2"/>
                </a:solidFill>
              </a:rPr>
              <a:t>Integrasi</a:t>
            </a:r>
          </a:p>
          <a:p>
            <a:pPr>
              <a:buFontTx/>
              <a:buNone/>
            </a:pPr>
            <a:endParaRPr lang="id-ID" sz="3600">
              <a:solidFill>
                <a:schemeClr val="accent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Siswanto, S.Psi., M.Si.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hlink"/>
                </a:solidFill>
              </a:rPr>
              <a:t>TES GRAFIS</a:t>
            </a:r>
            <a:br>
              <a:rPr lang="en-US" sz="4000">
                <a:solidFill>
                  <a:schemeClr val="hlink"/>
                </a:solidFill>
              </a:rPr>
            </a:br>
            <a:r>
              <a:rPr lang="en-US" sz="4000">
                <a:solidFill>
                  <a:schemeClr val="hlink"/>
                </a:solidFill>
              </a:rPr>
              <a:t>Hal – hal penting</a:t>
            </a:r>
            <a:endParaRPr lang="id-ID" sz="4000">
              <a:solidFill>
                <a:schemeClr val="hlink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2895600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Cerita subjek</a:t>
            </a:r>
          </a:p>
          <a:p>
            <a:r>
              <a:rPr lang="en-US">
                <a:solidFill>
                  <a:schemeClr val="accent2"/>
                </a:solidFill>
              </a:rPr>
              <a:t>Usia perkembangan</a:t>
            </a:r>
          </a:p>
          <a:p>
            <a:r>
              <a:rPr lang="en-US">
                <a:solidFill>
                  <a:schemeClr val="accent2"/>
                </a:solidFill>
              </a:rPr>
              <a:t>Jenis kelamin</a:t>
            </a:r>
          </a:p>
          <a:p>
            <a:pPr>
              <a:buFontTx/>
              <a:buNone/>
            </a:pP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Siswanto, S.Psi., M.Si.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39</TotalTime>
  <Words>142</Words>
  <Application>Microsoft Office PowerPoint</Application>
  <PresentationFormat>On-screen Show (4:3)</PresentationFormat>
  <Paragraphs>42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Ocean</vt:lpstr>
      <vt:lpstr>TES GRAFIS</vt:lpstr>
      <vt:lpstr>TES GRAFIS Asumsi</vt:lpstr>
      <vt:lpstr>Mekanisme Proyeksi</vt:lpstr>
      <vt:lpstr>ANTROPOMORPHIS</vt:lpstr>
      <vt:lpstr>ANTROPOMORPHIS</vt:lpstr>
      <vt:lpstr>Kepribadian dan karya grafis</vt:lpstr>
      <vt:lpstr>TES GRAFIS  Langkah - langkah</vt:lpstr>
      <vt:lpstr>TES GRAFIS Hal – hal penting</vt:lpstr>
    </vt:vector>
  </TitlesOfParts>
  <Company>unika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 GRAFIS Asumsi</dc:title>
  <dc:creator>Psykologi</dc:creator>
  <cp:lastModifiedBy>siswanto</cp:lastModifiedBy>
  <cp:revision>6</cp:revision>
  <dcterms:created xsi:type="dcterms:W3CDTF">2004-10-26T13:37:43Z</dcterms:created>
  <dcterms:modified xsi:type="dcterms:W3CDTF">2011-10-04T00:48:04Z</dcterms:modified>
</cp:coreProperties>
</file>