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J3eBwcYyLc1GK6jzWQcngw==" hashData="C5vTd3C3JWuYv+8KTMKJtv2aJK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29594-CF0C-42AB-BEBC-0A95DA01EB5C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41405-940E-4F0E-82F1-E712BF2BA2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6C22AC-0E6A-4289-9B81-F599659BF856}" type="datetime1">
              <a:rPr lang="en-US" smtClean="0"/>
              <a:t>11/14/2011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E0F5FD-95E8-4A58-9A53-73190C983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25BB3-1035-48D4-A33A-729A041FBF93}" type="datetime1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0F5FD-95E8-4A58-9A53-73190C983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68AD2-02AC-40B8-AB3E-D3EEBEA65C37}" type="datetime1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0F5FD-95E8-4A58-9A53-73190C983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4A349-DCE5-4B5F-B15F-7564386C7E82}" type="datetime1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0F5FD-95E8-4A58-9A53-73190C9830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3B36C-4DC3-4250-926B-9E94BB004D20}" type="datetime1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0F5FD-95E8-4A58-9A53-73190C9830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61084-AB66-49DD-8C84-ADDD607D38C5}" type="datetime1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0F5FD-95E8-4A58-9A53-73190C9830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2621F-4D88-42AA-BB7A-E3A26083D5EA}" type="datetime1">
              <a:rPr lang="en-US" smtClean="0"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0F5FD-95E8-4A58-9A53-73190C983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C6F6A-F921-4227-90F0-41114B7620DF}" type="datetime1">
              <a:rPr lang="en-US" smtClean="0"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0F5FD-95E8-4A58-9A53-73190C9830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5A2C9F-72B0-4686-8E1F-A2B1874C714B}" type="datetime1">
              <a:rPr lang="en-US" smtClean="0"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0F5FD-95E8-4A58-9A53-73190C983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AD2BC0-6AE0-4505-A077-76A55B7ABEFC}" type="datetime1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0F5FD-95E8-4A58-9A53-73190C983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739528-D539-4EB5-8498-9BD4147F54DB}" type="datetime1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E0F5FD-95E8-4A58-9A53-73190C9830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5CC018-DD79-4BC5-9F6E-092DA36FAFE4}" type="datetime1">
              <a:rPr lang="en-US" smtClean="0"/>
              <a:t>11/14/2011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E0F5FD-95E8-4A58-9A53-73190C983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err="1"/>
              <a:t>P</a:t>
            </a:r>
            <a:r>
              <a:rPr lang="en-US" dirty="0" err="1" smtClean="0"/>
              <a:t>engorganisasian</a:t>
            </a:r>
            <a:r>
              <a:rPr lang="en-US" dirty="0" smtClean="0"/>
              <a:t> Data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Kuliah</a:t>
            </a:r>
            <a:r>
              <a:rPr lang="en-US" dirty="0" smtClean="0"/>
              <a:t> 9</a:t>
            </a:r>
          </a:p>
          <a:p>
            <a:r>
              <a:rPr lang="en-US" dirty="0" err="1" smtClean="0"/>
              <a:t>Siswanto,S.Psi</a:t>
            </a:r>
            <a:r>
              <a:rPr lang="en-US" dirty="0" smtClean="0"/>
              <a:t>.,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, </a:t>
            </a:r>
            <a:r>
              <a:rPr lang="en-US" dirty="0" err="1" smtClean="0"/>
              <a:t>deskripsi</a:t>
            </a:r>
            <a:r>
              <a:rPr lang="en-US" dirty="0" smtClean="0"/>
              <a:t>, </a:t>
            </a:r>
            <a:r>
              <a:rPr lang="en-US" dirty="0" err="1" smtClean="0"/>
              <a:t>cerita</a:t>
            </a:r>
            <a:r>
              <a:rPr lang="en-US" dirty="0" smtClean="0"/>
              <a:t>,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&amp;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(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foto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bentuk2 non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smtClean="0"/>
              <a:t>Oki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&amp; </a:t>
            </a:r>
            <a:r>
              <a:rPr lang="en-US" dirty="0" err="1" smtClean="0"/>
              <a:t>menganalisis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memonitor</a:t>
            </a:r>
            <a:r>
              <a:rPr lang="en-US" dirty="0" smtClean="0"/>
              <a:t> &amp;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&amp;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analisisnya</a:t>
            </a:r>
            <a:r>
              <a:rPr lang="en-US" dirty="0" smtClean="0"/>
              <a:t> </a:t>
            </a:r>
            <a:r>
              <a:rPr lang="en-US" dirty="0" err="1" smtClean="0"/>
              <a:t>sejujur</a:t>
            </a:r>
            <a:r>
              <a:rPr lang="en-US" dirty="0" smtClean="0"/>
              <a:t> &amp; </a:t>
            </a:r>
            <a:r>
              <a:rPr lang="en-US" dirty="0" err="1" smtClean="0"/>
              <a:t>selengkap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Siswanto, S.Psi., M.Si.</a:t>
            </a:r>
            <a:endParaRPr lang="en-US"/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&amp; </a:t>
            </a:r>
            <a:r>
              <a:rPr lang="en-US" dirty="0" err="1" smtClean="0"/>
              <a:t>analisis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mengorganisasikan</a:t>
            </a:r>
            <a:r>
              <a:rPr lang="en-US" dirty="0" smtClean="0"/>
              <a:t> </a:t>
            </a:r>
            <a:r>
              <a:rPr lang="en-US" dirty="0" err="1" smtClean="0"/>
              <a:t>datanya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, </a:t>
            </a:r>
            <a:r>
              <a:rPr lang="en-US" dirty="0" err="1" smtClean="0"/>
              <a:t>sistematis</a:t>
            </a:r>
            <a:r>
              <a:rPr lang="en-US" dirty="0" smtClean="0"/>
              <a:t> &amp; </a:t>
            </a:r>
            <a:r>
              <a:rPr lang="en-US" dirty="0" err="1" smtClean="0"/>
              <a:t>selengkap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 smtClean="0"/>
          </a:p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data yang </a:t>
            </a:r>
            <a:r>
              <a:rPr lang="en-US" dirty="0" err="1" smtClean="0"/>
              <a:t>sistematis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Memeroleh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data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Mendokumentasikan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Siswanto, S.Psi., M.Si.</a:t>
            </a:r>
            <a:endParaRPr 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 err="1" smtClean="0"/>
              <a:t>mentah</a:t>
            </a:r>
            <a:r>
              <a:rPr lang="en-US" dirty="0" smtClean="0"/>
              <a:t> (</a:t>
            </a:r>
            <a:r>
              <a:rPr lang="en-US" dirty="0" err="1" smtClean="0"/>
              <a:t>cttn</a:t>
            </a:r>
            <a:r>
              <a:rPr lang="en-US" dirty="0" smtClean="0"/>
              <a:t>. </a:t>
            </a:r>
            <a:r>
              <a:rPr lang="en-US" dirty="0" err="1" smtClean="0"/>
              <a:t>Lapangan</a:t>
            </a:r>
            <a:r>
              <a:rPr lang="en-US" dirty="0" smtClean="0"/>
              <a:t>, </a:t>
            </a:r>
            <a:r>
              <a:rPr lang="en-US" dirty="0" err="1" smtClean="0"/>
              <a:t>kaset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rekaman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sebagiannya</a:t>
            </a:r>
            <a:r>
              <a:rPr lang="en-US" dirty="0" smtClean="0"/>
              <a:t> (</a:t>
            </a:r>
            <a:r>
              <a:rPr lang="en-US" dirty="0" err="1" smtClean="0"/>
              <a:t>transkrip</a:t>
            </a:r>
            <a:r>
              <a:rPr lang="en-US" dirty="0" smtClean="0"/>
              <a:t> </a:t>
            </a:r>
            <a:r>
              <a:rPr lang="en-US" dirty="0" err="1" smtClean="0"/>
              <a:t>wwcr</a:t>
            </a:r>
            <a:r>
              <a:rPr lang="en-US" dirty="0" smtClean="0"/>
              <a:t>, </a:t>
            </a:r>
            <a:r>
              <a:rPr lang="en-US" dirty="0" err="1" smtClean="0"/>
              <a:t>cttn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/</a:t>
            </a:r>
            <a:r>
              <a:rPr lang="en-US" dirty="0" err="1" smtClean="0"/>
              <a:t>dibubuhi</a:t>
            </a:r>
            <a:r>
              <a:rPr lang="en-US" dirty="0" smtClean="0"/>
              <a:t> kode2 </a:t>
            </a:r>
            <a:r>
              <a:rPr lang="en-US" dirty="0" err="1" smtClean="0"/>
              <a:t>spesifik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Penjabaran</a:t>
            </a:r>
            <a:r>
              <a:rPr lang="en-US" dirty="0" smtClean="0"/>
              <a:t> kode2 &amp; kategori2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Memo &amp; draft insight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&amp;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Displai</a:t>
            </a:r>
            <a:r>
              <a:rPr lang="en-US" dirty="0" smtClean="0"/>
              <a:t> data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/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/</a:t>
            </a:r>
            <a:r>
              <a:rPr lang="en-US" dirty="0" err="1" smtClean="0"/>
              <a:t>esensial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Episode </a:t>
            </a:r>
            <a:r>
              <a:rPr lang="en-US" dirty="0" err="1" smtClean="0"/>
              <a:t>analisis</a:t>
            </a:r>
            <a:r>
              <a:rPr lang="en-US" dirty="0" smtClean="0"/>
              <a:t> (</a:t>
            </a: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langkah2 &amp;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kronologis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&amp;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(</a:t>
            </a:r>
            <a:r>
              <a:rPr lang="en-US" dirty="0" err="1" smtClean="0"/>
              <a:t>draf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&amp; </a:t>
            </a:r>
            <a:r>
              <a:rPr lang="en-US" dirty="0" err="1" smtClean="0"/>
              <a:t>diperbaiki</a:t>
            </a:r>
            <a:r>
              <a:rPr lang="en-US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&amp; </a:t>
            </a:r>
            <a:r>
              <a:rPr lang="en-US" dirty="0" err="1" smtClean="0"/>
              <a:t>diorganisasi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Siswanto, S.Psi., M.Si.</a:t>
            </a:r>
            <a:endParaRPr lang="en-US"/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231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 Pengorganisasian Data </vt:lpstr>
      <vt:lpstr>Data Penelitian Kualitatif</vt:lpstr>
      <vt:lpstr>Organisasi data</vt:lpstr>
      <vt:lpstr>Hal-hal penting untuk disimpan &amp; diorganisasi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Pengorganisasian Data </dc:title>
  <dc:creator>siswanto</dc:creator>
  <cp:lastModifiedBy>siswanto</cp:lastModifiedBy>
  <cp:revision>3</cp:revision>
  <dcterms:created xsi:type="dcterms:W3CDTF">2011-10-30T15:12:51Z</dcterms:created>
  <dcterms:modified xsi:type="dcterms:W3CDTF">2011-11-14T00:25:00Z</dcterms:modified>
</cp:coreProperties>
</file>