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diagrams/quickStyle4.xml" ContentType="application/vnd.openxmlformats-officedocument.drawingml.diagramStyl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Default Extension="fntdata" ContentType="application/x-fontdata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tags/tag9.xml" ContentType="application/vnd.openxmlformats-officedocument.presentationml.tags+xml"/>
  <Override PartName="/ppt/diagrams/quickStyle6.xml" ContentType="application/vnd.openxmlformats-officedocument.drawingml.diagramStyle+xml"/>
  <Override PartName="/ppt/tags/tag10.xml" ContentType="application/vnd.openxmlformats-officedocument.presentationml.tags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Constantia" pitchFamily="18" charset="0"/>
      <p:regular r:id="rId11"/>
      <p:bold r:id="rId12"/>
      <p:italic r:id="rId13"/>
      <p:boldItalic r:id="rId14"/>
    </p:embeddedFont>
    <p:embeddedFont>
      <p:font typeface="Lucida Sans" pitchFamily="34" charset="0"/>
      <p:regular r:id="rId15"/>
      <p:bold r:id="rId16"/>
      <p:italic r:id="rId17"/>
      <p:boldItalic r:id="rId18"/>
    </p:embeddedFont>
    <p:embeddedFont>
      <p:font typeface="Book Antiqua" pitchFamily="18" charset="0"/>
      <p:regular r:id="rId19"/>
      <p:bold r:id="rId20"/>
      <p:italic r:id="rId21"/>
      <p:boldItalic r:id="rId22"/>
    </p:embeddedFont>
  </p:embeddedFontLst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TkdqMxfXXFBGuv5JT4M6Q==" hashData="TTPhmchliWNQuaGNIY+csiHZ2n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vList2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dirty="0" err="1"/>
            <a:t>Percakapan</a:t>
          </a:r>
          <a:r>
            <a:rPr dirty="0"/>
            <a:t> &amp; </a:t>
          </a:r>
          <a:r>
            <a:rPr dirty="0" err="1"/>
            <a:t>tanya</a:t>
          </a:r>
          <a:r>
            <a:rPr dirty="0"/>
            <a:t> </a:t>
          </a:r>
          <a:r>
            <a:rPr dirty="0" err="1"/>
            <a:t>jawab</a:t>
          </a:r>
          <a:r>
            <a:rPr dirty="0"/>
            <a:t> yang </a:t>
          </a:r>
          <a:r>
            <a:rPr dirty="0" err="1"/>
            <a:t>diarahkan</a:t>
          </a:r>
          <a:r>
            <a:rPr dirty="0"/>
            <a:t> </a:t>
          </a:r>
          <a:r>
            <a:rPr dirty="0" err="1"/>
            <a:t>untuk</a:t>
          </a:r>
          <a:r>
            <a:rPr dirty="0"/>
            <a:t> </a:t>
          </a:r>
          <a:r>
            <a:rPr dirty="0" err="1"/>
            <a:t>mencapai</a:t>
          </a:r>
          <a:r>
            <a:rPr dirty="0"/>
            <a:t> </a:t>
          </a:r>
          <a:r>
            <a:rPr dirty="0" err="1"/>
            <a:t>tujuan</a:t>
          </a:r>
          <a:r>
            <a:rPr dirty="0"/>
            <a:t> </a:t>
          </a:r>
          <a:r>
            <a:rPr dirty="0" err="1"/>
            <a:t>tertentu</a:t>
          </a:r>
          <a:endParaRPr lang="en-US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4337DB-E30C-4564-A3E7-D70755437C55}">
      <dgm:prSet phldrT="[Text]"/>
      <dgm:spPr>
        <a:solidFill>
          <a:srgbClr val="0070C0"/>
        </a:solidFill>
      </dgm:spPr>
      <dgm:t>
        <a:bodyPr/>
        <a:lstStyle/>
        <a:p>
          <a:r>
            <a:rPr dirty="0" err="1"/>
            <a:t>Dilakukan</a:t>
          </a:r>
          <a:r>
            <a:rPr dirty="0"/>
            <a:t> </a:t>
          </a:r>
          <a:r>
            <a:rPr dirty="0" err="1"/>
            <a:t>bila</a:t>
          </a:r>
          <a:r>
            <a:rPr dirty="0"/>
            <a:t> </a:t>
          </a:r>
          <a:r>
            <a:rPr dirty="0" err="1"/>
            <a:t>peneliti</a:t>
          </a:r>
          <a:r>
            <a:rPr dirty="0"/>
            <a:t> </a:t>
          </a:r>
          <a:r>
            <a:rPr dirty="0" err="1"/>
            <a:t>bertujuan</a:t>
          </a:r>
          <a:r>
            <a:rPr dirty="0"/>
            <a:t> </a:t>
          </a:r>
          <a:r>
            <a:rPr dirty="0" err="1"/>
            <a:t>memeroleh</a:t>
          </a:r>
          <a:r>
            <a:rPr dirty="0"/>
            <a:t> </a:t>
          </a:r>
          <a:r>
            <a:rPr dirty="0" err="1"/>
            <a:t>pengetahuan</a:t>
          </a:r>
          <a:r>
            <a:rPr dirty="0"/>
            <a:t> </a:t>
          </a:r>
          <a:r>
            <a:rPr dirty="0" err="1"/>
            <a:t>tentang</a:t>
          </a:r>
          <a:r>
            <a:rPr dirty="0"/>
            <a:t> </a:t>
          </a:r>
          <a:r>
            <a:rPr dirty="0" err="1"/>
            <a:t>makna-makna</a:t>
          </a:r>
          <a:r>
            <a:rPr dirty="0"/>
            <a:t> </a:t>
          </a:r>
          <a:r>
            <a:rPr dirty="0" err="1"/>
            <a:t>subjektif</a:t>
          </a:r>
          <a:r>
            <a:rPr dirty="0"/>
            <a:t>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dipahami</a:t>
          </a:r>
          <a:r>
            <a:rPr dirty="0"/>
            <a:t> </a:t>
          </a:r>
          <a:r>
            <a:rPr dirty="0" err="1"/>
            <a:t>individu</a:t>
          </a:r>
          <a:r>
            <a:rPr dirty="0"/>
            <a:t> </a:t>
          </a:r>
          <a:r>
            <a:rPr dirty="0" err="1"/>
            <a:t>berkenaan</a:t>
          </a:r>
          <a:r>
            <a:rPr dirty="0"/>
            <a:t> </a:t>
          </a:r>
          <a:r>
            <a:rPr dirty="0" err="1"/>
            <a:t>dengan</a:t>
          </a:r>
          <a:r>
            <a:rPr dirty="0"/>
            <a:t> </a:t>
          </a:r>
          <a:r>
            <a:rPr dirty="0" err="1"/>
            <a:t>topik</a:t>
          </a:r>
          <a:r>
            <a:rPr dirty="0"/>
            <a:t> yang </a:t>
          </a:r>
          <a:r>
            <a:rPr dirty="0" err="1"/>
            <a:t>diteliti</a:t>
          </a:r>
          <a:r>
            <a:rPr dirty="0"/>
            <a:t>, </a:t>
          </a:r>
          <a:r>
            <a:rPr dirty="0" err="1"/>
            <a:t>melakukan</a:t>
          </a:r>
          <a:r>
            <a:rPr dirty="0"/>
            <a:t> </a:t>
          </a:r>
          <a:r>
            <a:rPr dirty="0" err="1"/>
            <a:t>eksplorasi</a:t>
          </a:r>
          <a:r>
            <a:rPr dirty="0"/>
            <a:t>,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tidak</a:t>
          </a:r>
          <a:r>
            <a:rPr dirty="0"/>
            <a:t> </a:t>
          </a:r>
          <a:r>
            <a:rPr dirty="0" err="1"/>
            <a:t>bisa</a:t>
          </a:r>
          <a:r>
            <a:rPr dirty="0"/>
            <a:t> </a:t>
          </a:r>
          <a:r>
            <a:rPr dirty="0" err="1"/>
            <a:t>dilakukan</a:t>
          </a:r>
          <a:r>
            <a:rPr dirty="0"/>
            <a:t> </a:t>
          </a:r>
          <a:r>
            <a:rPr dirty="0" err="1"/>
            <a:t>oleh</a:t>
          </a:r>
          <a:r>
            <a:rPr dirty="0"/>
            <a:t> </a:t>
          </a:r>
          <a:r>
            <a:rPr dirty="0" err="1"/>
            <a:t>metode</a:t>
          </a:r>
          <a:r>
            <a:rPr dirty="0"/>
            <a:t> lain</a:t>
          </a:r>
          <a:endParaRPr lang="en-US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406D56-EABB-451F-893B-B212A4C03986}" type="par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4C6608-86E1-4644-A414-23AF47A61B91}" type="sib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3AD1C7-BBBC-440E-8E7B-720D84969755}" type="pres">
      <dgm:prSet presAssocID="{A0A0DADB-5B6D-4303-81BB-0CAD6EC101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602C11-6BA6-4FB2-A3D6-85CF88118B40}" type="pres">
      <dgm:prSet presAssocID="{5C11B73B-DB00-4292-97C2-8F53E564FF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6FEE8-B689-4524-BEAB-9612C6A16D9C}" type="pres">
      <dgm:prSet presAssocID="{4214DB5A-7D64-404E-B00E-F54C0A1A960A}" presName="spacer" presStyleCnt="0"/>
      <dgm:spPr/>
      <dgm:t>
        <a:bodyPr/>
        <a:lstStyle/>
        <a:p>
          <a:endParaRPr lang="en-US"/>
        </a:p>
      </dgm:t>
    </dgm:pt>
    <dgm:pt modelId="{6A60D25C-52EE-4D05-BB15-9079BB8192B2}" type="pres">
      <dgm:prSet presAssocID="{684337DB-E30C-4564-A3E7-D70755437C5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98043A-F54A-49CF-BBB3-6E5256E8B0C6}" type="presOf" srcId="{5C11B73B-DB00-4292-97C2-8F53E564FF2C}" destId="{7E602C11-6BA6-4FB2-A3D6-85CF88118B40}" srcOrd="0" destOrd="0" presId="urn:microsoft.com/office/officeart/2005/8/layout/vList2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E296FDC-6FFA-4C64-B0D5-E95E9223EB18}" type="presOf" srcId="{684337DB-E30C-4564-A3E7-D70755437C55}" destId="{6A60D25C-52EE-4D05-BB15-9079BB8192B2}" srcOrd="0" destOrd="0" presId="urn:microsoft.com/office/officeart/2005/8/layout/vList2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AA7F4090-3651-47C9-A6B3-E263C047AC6C}" type="presOf" srcId="{A0A0DADB-5B6D-4303-81BB-0CAD6EC101DA}" destId="{B03AD1C7-BBBC-440E-8E7B-720D84969755}" srcOrd="0" destOrd="0" presId="urn:microsoft.com/office/officeart/2005/8/layout/vList2"/>
    <dgm:cxn modelId="{8467895A-EC17-4C8B-8309-245AFAC2743E}" type="presParOf" srcId="{B03AD1C7-BBBC-440E-8E7B-720D84969755}" destId="{7E602C11-6BA6-4FB2-A3D6-85CF88118B40}" srcOrd="0" destOrd="0" presId="urn:microsoft.com/office/officeart/2005/8/layout/vList2"/>
    <dgm:cxn modelId="{E9895358-D0CE-4A69-9533-238E089692D3}" type="presParOf" srcId="{B03AD1C7-BBBC-440E-8E7B-720D84969755}" destId="{87C6FEE8-B689-4524-BEAB-9612C6A16D9C}" srcOrd="1" destOrd="0" presId="urn:microsoft.com/office/officeart/2005/8/layout/vList2"/>
    <dgm:cxn modelId="{2327CDC8-715F-4AA3-8132-D22B7CA13115}" type="presParOf" srcId="{B03AD1C7-BBBC-440E-8E7B-720D84969755}" destId="{6A60D25C-52EE-4D05-BB15-9079BB8192B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sz="2400" dirty="0" err="1"/>
            <a:t>Percakapan</a:t>
          </a:r>
          <a:r>
            <a:rPr sz="2400" dirty="0"/>
            <a:t> informal</a:t>
          </a:r>
          <a:endParaRPr lang="en-US" sz="24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solidFill>
          <a:srgbClr val="0070C0"/>
        </a:solidFill>
      </dgm:spPr>
      <dgm:t>
        <a:bodyPr/>
        <a:lstStyle/>
        <a:p>
          <a:r>
            <a:rPr sz="2400" dirty="0" err="1"/>
            <a:t>Ada</a:t>
          </a:r>
          <a:r>
            <a:rPr sz="2400" dirty="0"/>
            <a:t> </a:t>
          </a:r>
          <a:r>
            <a:rPr sz="2400" dirty="0" err="1"/>
            <a:t>pedoman</a:t>
          </a:r>
          <a:r>
            <a:rPr sz="2400" dirty="0"/>
            <a:t> </a:t>
          </a:r>
          <a:r>
            <a:rPr sz="2400" dirty="0" err="1"/>
            <a:t>umum</a:t>
          </a:r>
          <a:endParaRPr lang="en-US" sz="24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9C756E0-B235-4A8B-A973-8D1F339D1DD3}">
      <dgm:prSet phldrT="[Text]" custT="1"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</dgm:spPr>
      <dgm:t>
        <a:bodyPr/>
        <a:lstStyle/>
        <a:p>
          <a:r>
            <a:rPr sz="2400" dirty="0" err="1"/>
            <a:t>Ada</a:t>
          </a:r>
          <a:r>
            <a:rPr sz="2400" dirty="0"/>
            <a:t> </a:t>
          </a:r>
          <a:r>
            <a:rPr sz="2400" dirty="0" err="1"/>
            <a:t>pedoman</a:t>
          </a:r>
          <a:r>
            <a:rPr sz="2400" dirty="0"/>
            <a:t> </a:t>
          </a:r>
          <a:r>
            <a:rPr sz="2400" dirty="0" err="1"/>
            <a:t>terstandar</a:t>
          </a:r>
          <a:r>
            <a:rPr sz="2400" dirty="0"/>
            <a:t> yang </a:t>
          </a:r>
          <a:r>
            <a:rPr sz="2400" dirty="0" err="1"/>
            <a:t>terbuka</a:t>
          </a:r>
          <a:endParaRPr lang="en-US" sz="2400" b="0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/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3" custLinFactNeighborX="-1623" custLinFactNeighborY="2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FE81AAD-B149-48C6-9839-090AA055A755}" type="presOf" srcId="{684337DB-E30C-4564-A3E7-D70755437C55}" destId="{6716ACFC-98B7-4F87-B956-3DAD74AFA2C3}" srcOrd="0" destOrd="0" presId="urn:microsoft.com/office/officeart/2005/8/layout/default#19"/>
    <dgm:cxn modelId="{D3E81AA6-667D-464E-AD93-C509B201F027}" type="presOf" srcId="{A0A0DADB-5B6D-4303-81BB-0CAD6EC101DA}" destId="{E390D840-3216-4E30-BD18-D25F783DFD47}" srcOrd="0" destOrd="0" presId="urn:microsoft.com/office/officeart/2005/8/layout/default#19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9FBA2AC5-1D90-496B-9331-6D6A4BE6BEAD}" type="presOf" srcId="{5C11B73B-DB00-4292-97C2-8F53E564FF2C}" destId="{80F70BDF-8FC3-417F-B46D-16EF6B825E5B}" srcOrd="0" destOrd="0" presId="urn:microsoft.com/office/officeart/2005/8/layout/default#19"/>
    <dgm:cxn modelId="{B1963D5D-F3F5-456B-809F-1D397EBF4B5A}" type="presOf" srcId="{49C756E0-B235-4A8B-A973-8D1F339D1DD3}" destId="{511490BC-1189-44BB-9F0C-A25B987C4D57}" srcOrd="0" destOrd="0" presId="urn:microsoft.com/office/officeart/2005/8/layout/default#19"/>
    <dgm:cxn modelId="{FE7D96D2-6C71-4D1A-A388-AF96379A913E}" type="presParOf" srcId="{E390D840-3216-4E30-BD18-D25F783DFD47}" destId="{80F70BDF-8FC3-417F-B46D-16EF6B825E5B}" srcOrd="0" destOrd="0" presId="urn:microsoft.com/office/officeart/2005/8/layout/default#19"/>
    <dgm:cxn modelId="{8E08D5BA-106E-4B11-95AF-59EEB2E8CA4D}" type="presParOf" srcId="{E390D840-3216-4E30-BD18-D25F783DFD47}" destId="{243A9403-F466-4493-B421-622179E5A9D9}" srcOrd="1" destOrd="0" presId="urn:microsoft.com/office/officeart/2005/8/layout/default#19"/>
    <dgm:cxn modelId="{917F3B8F-C02C-4975-BFAD-AC7AD01F3CE2}" type="presParOf" srcId="{E390D840-3216-4E30-BD18-D25F783DFD47}" destId="{6716ACFC-98B7-4F87-B956-3DAD74AFA2C3}" srcOrd="2" destOrd="0" presId="urn:microsoft.com/office/officeart/2005/8/layout/default#19"/>
    <dgm:cxn modelId="{1D180611-956B-4B02-A2AF-CA1498A79624}" type="presParOf" srcId="{E390D840-3216-4E30-BD18-D25F783DFD47}" destId="{819B5247-74AA-431E-8A94-56D46C8B57D1}" srcOrd="3" destOrd="0" presId="urn:microsoft.com/office/officeart/2005/8/layout/default#19"/>
    <dgm:cxn modelId="{52363EE6-A346-443C-8D48-C3E643821E7F}" type="presParOf" srcId="{E390D840-3216-4E30-BD18-D25F783DFD47}" destId="{511490BC-1189-44BB-9F0C-A25B987C4D57}" srcOrd="4" destOrd="0" presId="urn:microsoft.com/office/officeart/2005/8/layout/default#1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rgbClr val="00B050"/>
        </a:solidFill>
      </dgm:spPr>
      <dgm:t>
        <a:bodyPr/>
        <a:lstStyle/>
        <a:p>
          <a:r>
            <a:rPr sz="2400" dirty="0" err="1"/>
            <a:t>Pertanyaan</a:t>
          </a:r>
          <a:r>
            <a:rPr sz="2400" dirty="0"/>
            <a:t> </a:t>
          </a:r>
          <a:r>
            <a:rPr sz="2400" dirty="0" err="1"/>
            <a:t>tentang</a:t>
          </a:r>
          <a:r>
            <a:rPr sz="2400" dirty="0"/>
            <a:t> </a:t>
          </a:r>
          <a:r>
            <a:rPr sz="2400" dirty="0" err="1"/>
            <a:t>apa</a:t>
          </a:r>
          <a:r>
            <a:rPr sz="2400" dirty="0"/>
            <a:t> yang </a:t>
          </a:r>
          <a:r>
            <a:rPr sz="2400" dirty="0" err="1"/>
            <a:t>dilakukan</a:t>
          </a:r>
          <a:r>
            <a:rPr sz="2400" dirty="0"/>
            <a:t> (</a:t>
          </a:r>
          <a:r>
            <a:rPr sz="2400" dirty="0" err="1"/>
            <a:t>aspek</a:t>
          </a:r>
          <a:r>
            <a:rPr sz="2400" dirty="0"/>
            <a:t> </a:t>
          </a:r>
          <a:r>
            <a:rPr sz="2400" dirty="0" err="1"/>
            <a:t>tingkah</a:t>
          </a:r>
          <a:r>
            <a:rPr sz="2400" dirty="0"/>
            <a:t> </a:t>
          </a:r>
          <a:r>
            <a:rPr sz="2400" dirty="0" err="1"/>
            <a:t>laku</a:t>
          </a:r>
          <a:r>
            <a:rPr sz="2400" dirty="0"/>
            <a:t>)</a:t>
          </a:r>
          <a:endParaRPr lang="en-US" sz="24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solidFill>
          <a:srgbClr val="0000FF"/>
        </a:solidFill>
      </dgm:spPr>
      <dgm:t>
        <a:bodyPr/>
        <a:lstStyle/>
        <a:p>
          <a:r>
            <a:rPr sz="2400" dirty="0" err="1"/>
            <a:t>Pertanyaan</a:t>
          </a:r>
          <a:r>
            <a:rPr sz="2400" dirty="0"/>
            <a:t> </a:t>
          </a:r>
          <a:r>
            <a:rPr sz="2400" dirty="0" err="1"/>
            <a:t>tentang</a:t>
          </a:r>
          <a:r>
            <a:rPr sz="2400" dirty="0"/>
            <a:t> </a:t>
          </a:r>
          <a:r>
            <a:rPr sz="2400" dirty="0" err="1"/>
            <a:t>proses</a:t>
          </a:r>
          <a:r>
            <a:rPr sz="2400" dirty="0"/>
            <a:t> </a:t>
          </a:r>
          <a:r>
            <a:rPr sz="2400" dirty="0" err="1"/>
            <a:t>pemahaman</a:t>
          </a:r>
          <a:r>
            <a:rPr sz="2400" dirty="0"/>
            <a:t>/ </a:t>
          </a:r>
          <a:r>
            <a:rPr sz="2400" dirty="0" err="1"/>
            <a:t>interpretasi</a:t>
          </a:r>
          <a:r>
            <a:rPr sz="2400" dirty="0"/>
            <a:t> </a:t>
          </a:r>
          <a:r>
            <a:rPr sz="2400" dirty="0" err="1"/>
            <a:t>responden</a:t>
          </a:r>
          <a:r>
            <a:rPr sz="2400" dirty="0"/>
            <a:t> (</a:t>
          </a:r>
          <a:r>
            <a:rPr sz="2400" dirty="0" err="1"/>
            <a:t>pemikiran</a:t>
          </a:r>
          <a:r>
            <a:rPr sz="2400" dirty="0"/>
            <a:t>)</a:t>
          </a:r>
          <a:endParaRPr lang="en-US" sz="24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9C756E0-B235-4A8B-A973-8D1F339D1DD3}">
      <dgm:prSet phldrT="[Text]" custT="1"/>
      <dgm:spPr>
        <a:solidFill>
          <a:srgbClr val="000066">
            <a:alpha val="54000"/>
          </a:srgbClr>
        </a:solidFill>
      </dgm:spPr>
      <dgm:t>
        <a:bodyPr/>
        <a:lstStyle/>
        <a:p>
          <a:r>
            <a:rPr sz="2400" dirty="0" err="1"/>
            <a:t>Pertanyaan</a:t>
          </a:r>
          <a:r>
            <a:rPr sz="2400" dirty="0"/>
            <a:t> </a:t>
          </a:r>
          <a:r>
            <a:rPr sz="2400" dirty="0" err="1"/>
            <a:t>untuk</a:t>
          </a:r>
          <a:r>
            <a:rPr sz="2400" dirty="0"/>
            <a:t> </a:t>
          </a:r>
          <a:r>
            <a:rPr sz="2400" dirty="0" err="1"/>
            <a:t>memeroleh</a:t>
          </a:r>
          <a:r>
            <a:rPr sz="2400" dirty="0"/>
            <a:t> </a:t>
          </a:r>
          <a:r>
            <a:rPr sz="2400" dirty="0" err="1"/>
            <a:t>pemahaman</a:t>
          </a:r>
          <a:r>
            <a:rPr sz="2400" dirty="0"/>
            <a:t> </a:t>
          </a:r>
          <a:r>
            <a:rPr sz="2400" dirty="0" err="1"/>
            <a:t>tentang</a:t>
          </a:r>
          <a:r>
            <a:rPr sz="2400" dirty="0"/>
            <a:t> </a:t>
          </a:r>
          <a:r>
            <a:rPr sz="2400" dirty="0" err="1"/>
            <a:t>aspek</a:t>
          </a:r>
          <a:r>
            <a:rPr sz="2400" dirty="0"/>
            <a:t> </a:t>
          </a:r>
          <a:r>
            <a:rPr sz="2400" dirty="0" err="1"/>
            <a:t>afektif</a:t>
          </a:r>
          <a:endParaRPr lang="en-US" sz="2400" b="0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/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6AAB5429-4D46-4D09-9169-3168512FC745}" type="presOf" srcId="{684337DB-E30C-4564-A3E7-D70755437C55}" destId="{6716ACFC-98B7-4F87-B956-3DAD74AFA2C3}" srcOrd="0" destOrd="0" presId="urn:microsoft.com/office/officeart/2005/8/layout/default#19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4D810400-1617-4DC0-B934-56CCD0D28351}" type="presOf" srcId="{A0A0DADB-5B6D-4303-81BB-0CAD6EC101DA}" destId="{E390D840-3216-4E30-BD18-D25F783DFD47}" srcOrd="0" destOrd="0" presId="urn:microsoft.com/office/officeart/2005/8/layout/default#19"/>
    <dgm:cxn modelId="{97EB34B1-25E3-4589-BACB-7DC55C5399D5}" type="presOf" srcId="{5C11B73B-DB00-4292-97C2-8F53E564FF2C}" destId="{80F70BDF-8FC3-417F-B46D-16EF6B825E5B}" srcOrd="0" destOrd="0" presId="urn:microsoft.com/office/officeart/2005/8/layout/default#19"/>
    <dgm:cxn modelId="{C96A79C4-5584-412C-A568-230F8996E553}" type="presOf" srcId="{49C756E0-B235-4A8B-A973-8D1F339D1DD3}" destId="{511490BC-1189-44BB-9F0C-A25B987C4D57}" srcOrd="0" destOrd="0" presId="urn:microsoft.com/office/officeart/2005/8/layout/default#19"/>
    <dgm:cxn modelId="{A5C751F4-7D95-4CE9-A3E5-A9D388C3DDB6}" type="presParOf" srcId="{E390D840-3216-4E30-BD18-D25F783DFD47}" destId="{80F70BDF-8FC3-417F-B46D-16EF6B825E5B}" srcOrd="0" destOrd="0" presId="urn:microsoft.com/office/officeart/2005/8/layout/default#19"/>
    <dgm:cxn modelId="{09A0A2FD-05F1-4967-823C-B813583A2F5A}" type="presParOf" srcId="{E390D840-3216-4E30-BD18-D25F783DFD47}" destId="{243A9403-F466-4493-B421-622179E5A9D9}" srcOrd="1" destOrd="0" presId="urn:microsoft.com/office/officeart/2005/8/layout/default#19"/>
    <dgm:cxn modelId="{34BF55ED-75B1-4A3C-8ECF-FEB5BABD116A}" type="presParOf" srcId="{E390D840-3216-4E30-BD18-D25F783DFD47}" destId="{6716ACFC-98B7-4F87-B956-3DAD74AFA2C3}" srcOrd="2" destOrd="0" presId="urn:microsoft.com/office/officeart/2005/8/layout/default#19"/>
    <dgm:cxn modelId="{EBD4ADA7-2987-401A-A60D-8FC43D2FE2A4}" type="presParOf" srcId="{E390D840-3216-4E30-BD18-D25F783DFD47}" destId="{819B5247-74AA-431E-8A94-56D46C8B57D1}" srcOrd="3" destOrd="0" presId="urn:microsoft.com/office/officeart/2005/8/layout/default#19"/>
    <dgm:cxn modelId="{79225309-4481-439B-8535-4EC489218888}" type="presParOf" srcId="{E390D840-3216-4E30-BD18-D25F783DFD47}" destId="{511490BC-1189-44BB-9F0C-A25B987C4D57}" srcOrd="4" destOrd="0" presId="urn:microsoft.com/office/officeart/2005/8/layout/default#1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chemeClr val="tx1">
            <a:lumMod val="90000"/>
            <a:lumOff val="10000"/>
            <a:alpha val="62000"/>
          </a:schemeClr>
        </a:solidFill>
      </dgm:spPr>
      <dgm:t>
        <a:bodyPr/>
        <a:lstStyle/>
        <a:p>
          <a:r>
            <a:rPr sz="2400" dirty="0" err="1"/>
            <a:t>Harus</a:t>
          </a:r>
          <a:r>
            <a:rPr sz="2400" dirty="0"/>
            <a:t> </a:t>
          </a:r>
          <a:r>
            <a:rPr sz="2400" dirty="0" err="1"/>
            <a:t>bersifat</a:t>
          </a:r>
          <a:r>
            <a:rPr sz="2400" dirty="0"/>
            <a:t> </a:t>
          </a:r>
          <a:r>
            <a:rPr sz="2400" dirty="0" err="1"/>
            <a:t>netral</a:t>
          </a:r>
          <a:r>
            <a:rPr sz="2400" dirty="0"/>
            <a:t>: </a:t>
          </a:r>
          <a:r>
            <a:rPr sz="2400" dirty="0" err="1"/>
            <a:t>tidak</a:t>
          </a:r>
          <a:r>
            <a:rPr sz="2400" dirty="0"/>
            <a:t> </a:t>
          </a:r>
          <a:r>
            <a:rPr sz="2400" dirty="0" err="1"/>
            <a:t>diwarnai</a:t>
          </a:r>
          <a:r>
            <a:rPr sz="2400" dirty="0"/>
            <a:t> </a:t>
          </a:r>
          <a:r>
            <a:rPr sz="2400" dirty="0" err="1"/>
            <a:t>nilai</a:t>
          </a:r>
          <a:r>
            <a:rPr sz="2400" dirty="0"/>
            <a:t> </a:t>
          </a:r>
          <a:r>
            <a:rPr sz="2400" dirty="0" err="1"/>
            <a:t>tertentu</a:t>
          </a:r>
          <a:r>
            <a:rPr sz="2400" dirty="0"/>
            <a:t>, </a:t>
          </a:r>
          <a:r>
            <a:rPr sz="2400" dirty="0" err="1"/>
            <a:t>tidak</a:t>
          </a:r>
          <a:r>
            <a:rPr sz="2400" dirty="0"/>
            <a:t> </a:t>
          </a:r>
          <a:r>
            <a:rPr sz="2400" dirty="0" err="1"/>
            <a:t>mengarahkan</a:t>
          </a:r>
          <a:endParaRPr lang="en-US" sz="24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solidFill>
          <a:schemeClr val="accent6">
            <a:lumMod val="60000"/>
            <a:lumOff val="40000"/>
            <a:alpha val="84000"/>
          </a:schemeClr>
        </a:solidFill>
      </dgm:spPr>
      <dgm:t>
        <a:bodyPr/>
        <a:lstStyle/>
        <a:p>
          <a:r>
            <a:rPr sz="2400" dirty="0" err="1"/>
            <a:t>Perlu</a:t>
          </a:r>
          <a:r>
            <a:rPr sz="2400" dirty="0"/>
            <a:t> </a:t>
          </a:r>
          <a:r>
            <a:rPr sz="2400" dirty="0" err="1"/>
            <a:t>menghindari</a:t>
          </a:r>
          <a:r>
            <a:rPr sz="2400" dirty="0"/>
            <a:t> </a:t>
          </a:r>
          <a:r>
            <a:rPr sz="2400" dirty="0" err="1"/>
            <a:t>penggunaan</a:t>
          </a:r>
          <a:r>
            <a:rPr sz="2400" dirty="0"/>
            <a:t> </a:t>
          </a:r>
          <a:r>
            <a:rPr sz="2400" dirty="0" err="1"/>
            <a:t>istilah-istilah</a:t>
          </a:r>
          <a:r>
            <a:rPr sz="2400" dirty="0"/>
            <a:t> </a:t>
          </a:r>
          <a:r>
            <a:rPr sz="2400" dirty="0" err="1"/>
            <a:t>yg</a:t>
          </a:r>
          <a:r>
            <a:rPr sz="2400" dirty="0"/>
            <a:t> </a:t>
          </a:r>
          <a:r>
            <a:rPr sz="2400" dirty="0" err="1"/>
            <a:t>canggih</a:t>
          </a:r>
          <a:r>
            <a:rPr sz="2400" dirty="0"/>
            <a:t>, </a:t>
          </a:r>
          <a:r>
            <a:rPr sz="2400" dirty="0" err="1"/>
            <a:t>resmi</a:t>
          </a:r>
          <a:r>
            <a:rPr sz="2400" dirty="0"/>
            <a:t>, </a:t>
          </a:r>
          <a:r>
            <a:rPr sz="2400" dirty="0" err="1"/>
            <a:t>tinggi</a:t>
          </a:r>
          <a:endParaRPr lang="en-US" sz="24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9C756E0-B235-4A8B-A973-8D1F339D1DD3}">
      <dgm:prSet phldrT="[Text]" custT="1"/>
      <dgm:spPr>
        <a:gradFill rotWithShape="0">
          <a:gsLst>
            <a:gs pos="74000">
              <a:srgbClr val="FFF200">
                <a:alpha val="85000"/>
              </a:srgbClr>
            </a:gs>
            <a:gs pos="45000">
              <a:srgbClr val="FF7A00">
                <a:alpha val="80000"/>
              </a:srgbClr>
            </a:gs>
            <a:gs pos="70000">
              <a:srgbClr val="FF0300">
                <a:alpha val="56000"/>
              </a:srgbClr>
            </a:gs>
            <a:gs pos="100000">
              <a:srgbClr val="4D0808">
                <a:alpha val="50000"/>
              </a:srgbClr>
            </a:gs>
          </a:gsLst>
          <a:lin ang="5400000" scaled="0"/>
        </a:gradFill>
      </dgm:spPr>
      <dgm:t>
        <a:bodyPr/>
        <a:lstStyle/>
        <a:p>
          <a:r>
            <a:rPr sz="2400" dirty="0" err="1"/>
            <a:t>Menggunakan</a:t>
          </a:r>
          <a:r>
            <a:rPr sz="2400" dirty="0"/>
            <a:t> </a:t>
          </a:r>
          <a:r>
            <a:rPr sz="2400" dirty="0" err="1"/>
            <a:t>pertanyaan</a:t>
          </a:r>
          <a:r>
            <a:rPr sz="2400" dirty="0"/>
            <a:t> </a:t>
          </a:r>
          <a:r>
            <a:rPr sz="2400" dirty="0" err="1"/>
            <a:t>terbuka</a:t>
          </a:r>
          <a:endParaRPr lang="en-US" sz="2400" b="0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/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019FED7-1079-4C90-BC5B-0C48C1ACDD70}" type="presOf" srcId="{5C11B73B-DB00-4292-97C2-8F53E564FF2C}" destId="{80F70BDF-8FC3-417F-B46D-16EF6B825E5B}" srcOrd="0" destOrd="0" presId="urn:microsoft.com/office/officeart/2005/8/layout/default#19"/>
    <dgm:cxn modelId="{8E9F61C3-8604-4527-9B74-5368896C6EB6}" type="presOf" srcId="{684337DB-E30C-4564-A3E7-D70755437C55}" destId="{6716ACFC-98B7-4F87-B956-3DAD74AFA2C3}" srcOrd="0" destOrd="0" presId="urn:microsoft.com/office/officeart/2005/8/layout/default#19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8683325F-08D9-4A08-8BFD-C4189D46011C}" type="presOf" srcId="{A0A0DADB-5B6D-4303-81BB-0CAD6EC101DA}" destId="{E390D840-3216-4E30-BD18-D25F783DFD47}" srcOrd="0" destOrd="0" presId="urn:microsoft.com/office/officeart/2005/8/layout/default#19"/>
    <dgm:cxn modelId="{4837211F-A02D-47C3-BA41-219A21382442}" type="presOf" srcId="{49C756E0-B235-4A8B-A973-8D1F339D1DD3}" destId="{511490BC-1189-44BB-9F0C-A25B987C4D57}" srcOrd="0" destOrd="0" presId="urn:microsoft.com/office/officeart/2005/8/layout/default#19"/>
    <dgm:cxn modelId="{8D889FDE-528D-437A-BDAD-D99F326F5EAF}" type="presParOf" srcId="{E390D840-3216-4E30-BD18-D25F783DFD47}" destId="{80F70BDF-8FC3-417F-B46D-16EF6B825E5B}" srcOrd="0" destOrd="0" presId="urn:microsoft.com/office/officeart/2005/8/layout/default#19"/>
    <dgm:cxn modelId="{6D4EACBD-CA91-43F5-889F-7646263A384D}" type="presParOf" srcId="{E390D840-3216-4E30-BD18-D25F783DFD47}" destId="{243A9403-F466-4493-B421-622179E5A9D9}" srcOrd="1" destOrd="0" presId="urn:microsoft.com/office/officeart/2005/8/layout/default#19"/>
    <dgm:cxn modelId="{C7553B1C-1C5F-4156-80B6-51DB83F71DF0}" type="presParOf" srcId="{E390D840-3216-4E30-BD18-D25F783DFD47}" destId="{6716ACFC-98B7-4F87-B956-3DAD74AFA2C3}" srcOrd="2" destOrd="0" presId="urn:microsoft.com/office/officeart/2005/8/layout/default#19"/>
    <dgm:cxn modelId="{04E0B68E-3D04-49DE-95F7-EF85366EBC63}" type="presParOf" srcId="{E390D840-3216-4E30-BD18-D25F783DFD47}" destId="{819B5247-74AA-431E-8A94-56D46C8B57D1}" srcOrd="3" destOrd="0" presId="urn:microsoft.com/office/officeart/2005/8/layout/default#19"/>
    <dgm:cxn modelId="{8C1AF12F-3C13-4C7D-8781-1F13197EB0A8}" type="presParOf" srcId="{E390D840-3216-4E30-BD18-D25F783DFD47}" destId="{511490BC-1189-44BB-9F0C-A25B987C4D57}" srcOrd="4" destOrd="0" presId="urn:microsoft.com/office/officeart/2005/8/layout/default#1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chemeClr val="tx2">
            <a:alpha val="63000"/>
          </a:schemeClr>
        </a:solidFill>
      </dgm:spPr>
      <dgm:t>
        <a:bodyPr/>
        <a:lstStyle/>
        <a:p>
          <a:r>
            <a:rPr sz="2400" dirty="0" err="1"/>
            <a:t>Responden</a:t>
          </a:r>
          <a:r>
            <a:rPr sz="2400" dirty="0"/>
            <a:t> </a:t>
          </a:r>
          <a:r>
            <a:rPr sz="2400" dirty="0" err="1"/>
            <a:t>mendapatkan</a:t>
          </a:r>
          <a:r>
            <a:rPr sz="2400" dirty="0"/>
            <a:t> </a:t>
          </a:r>
          <a:r>
            <a:rPr lang="en-US" sz="2400" smtClean="0"/>
            <a:t>k</a:t>
          </a:r>
          <a:r>
            <a:rPr sz="2400" smtClean="0"/>
            <a:t>esan</a:t>
          </a:r>
          <a:r>
            <a:rPr sz="2400" dirty="0" smtClean="0"/>
            <a:t> </a:t>
          </a:r>
          <a:r>
            <a:rPr sz="2400" dirty="0" err="1"/>
            <a:t>bahwa</a:t>
          </a:r>
          <a:r>
            <a:rPr sz="2400" dirty="0"/>
            <a:t> </a:t>
          </a:r>
          <a:r>
            <a:rPr sz="2400" dirty="0" err="1"/>
            <a:t>peneliti</a:t>
          </a:r>
          <a:r>
            <a:rPr sz="2400" dirty="0"/>
            <a:t> </a:t>
          </a:r>
          <a:r>
            <a:rPr sz="2400" dirty="0" err="1"/>
            <a:t>sungguh</a:t>
          </a:r>
          <a:r>
            <a:rPr sz="2400" dirty="0"/>
            <a:t> </a:t>
          </a:r>
          <a:r>
            <a:rPr sz="2400" dirty="0" err="1"/>
            <a:t>berminat</a:t>
          </a:r>
          <a:r>
            <a:rPr sz="2400" dirty="0"/>
            <a:t> </a:t>
          </a:r>
          <a:r>
            <a:rPr sz="2400" dirty="0" err="1"/>
            <a:t>thd</a:t>
          </a:r>
          <a:r>
            <a:rPr sz="2400" dirty="0"/>
            <a:t> </a:t>
          </a:r>
          <a:r>
            <a:rPr sz="2400" dirty="0" err="1"/>
            <a:t>topik</a:t>
          </a:r>
          <a:r>
            <a:rPr sz="2400" dirty="0"/>
            <a:t> yang </a:t>
          </a:r>
          <a:r>
            <a:rPr sz="2400" dirty="0" err="1"/>
            <a:t>diungkapkan</a:t>
          </a:r>
          <a:endParaRPr lang="en-US" sz="24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solidFill>
          <a:schemeClr val="accent1"/>
        </a:solidFill>
      </dgm:spPr>
      <dgm:t>
        <a:bodyPr/>
        <a:lstStyle/>
        <a:p>
          <a:r>
            <a:rPr sz="2400" dirty="0" err="1"/>
            <a:t>Responden</a:t>
          </a:r>
          <a:r>
            <a:rPr sz="2400" dirty="0"/>
            <a:t> </a:t>
          </a:r>
          <a:r>
            <a:rPr sz="2400" dirty="0" err="1"/>
            <a:t>dapat</a:t>
          </a:r>
          <a:r>
            <a:rPr sz="2400" dirty="0"/>
            <a:t> </a:t>
          </a:r>
          <a:r>
            <a:rPr sz="2400" dirty="0" err="1"/>
            <a:t>merefleksi</a:t>
          </a:r>
          <a:r>
            <a:rPr sz="2400" dirty="0"/>
            <a:t>, </a:t>
          </a:r>
          <a:r>
            <a:rPr sz="2400" dirty="0" err="1"/>
            <a:t>mengoreksi</a:t>
          </a:r>
          <a:r>
            <a:rPr sz="2400" dirty="0"/>
            <a:t> </a:t>
          </a:r>
          <a:r>
            <a:rPr sz="2400" dirty="0" err="1"/>
            <a:t>kembali</a:t>
          </a:r>
          <a:r>
            <a:rPr sz="2400" dirty="0"/>
            <a:t> </a:t>
          </a:r>
          <a:r>
            <a:rPr sz="2400" dirty="0" err="1"/>
            <a:t>atau</a:t>
          </a:r>
          <a:r>
            <a:rPr sz="2400" dirty="0"/>
            <a:t> </a:t>
          </a:r>
          <a:r>
            <a:rPr sz="2400" dirty="0" err="1"/>
            <a:t>memertajam</a:t>
          </a:r>
          <a:r>
            <a:rPr sz="2400" dirty="0"/>
            <a:t> </a:t>
          </a:r>
          <a:r>
            <a:rPr sz="2400" dirty="0" err="1"/>
            <a:t>apa</a:t>
          </a:r>
          <a:r>
            <a:rPr sz="2400" dirty="0"/>
            <a:t> yang </a:t>
          </a:r>
          <a:r>
            <a:rPr sz="2400" dirty="0" err="1"/>
            <a:t>dimaksudkan</a:t>
          </a:r>
          <a:endParaRPr lang="en-US" sz="24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9C756E0-B235-4A8B-A973-8D1F339D1DD3}">
      <dgm:prSet phldrT="[Text]" custT="1"/>
      <dgm:spPr>
        <a:solidFill>
          <a:schemeClr val="tx1">
            <a:lumMod val="90000"/>
            <a:lumOff val="10000"/>
            <a:alpha val="61000"/>
          </a:schemeClr>
        </a:solidFill>
      </dgm:spPr>
      <dgm:t>
        <a:bodyPr/>
        <a:lstStyle/>
        <a:p>
          <a:r>
            <a:rPr sz="2400" dirty="0" err="1"/>
            <a:t>Peneliti</a:t>
          </a:r>
          <a:r>
            <a:rPr sz="2400" dirty="0"/>
            <a:t> </a:t>
          </a:r>
          <a:r>
            <a:rPr sz="2400" dirty="0" err="1"/>
            <a:t>dapat</a:t>
          </a:r>
          <a:r>
            <a:rPr sz="2400" dirty="0"/>
            <a:t> </a:t>
          </a:r>
          <a:r>
            <a:rPr sz="2400" dirty="0" err="1"/>
            <a:t>memeroleh</a:t>
          </a:r>
          <a:r>
            <a:rPr sz="2400" dirty="0"/>
            <a:t> </a:t>
          </a:r>
          <a:r>
            <a:rPr sz="2400" dirty="0" err="1"/>
            <a:t>gambaran</a:t>
          </a:r>
          <a:r>
            <a:rPr sz="2400" dirty="0"/>
            <a:t> yang </a:t>
          </a:r>
          <a:r>
            <a:rPr sz="2400" dirty="0" err="1"/>
            <a:t>lebih</a:t>
          </a:r>
          <a:r>
            <a:rPr sz="2400" dirty="0"/>
            <a:t> </a:t>
          </a:r>
          <a:r>
            <a:rPr sz="2400" dirty="0" err="1"/>
            <a:t>jelas</a:t>
          </a:r>
          <a:r>
            <a:rPr sz="2400" dirty="0"/>
            <a:t> </a:t>
          </a:r>
          <a:r>
            <a:rPr sz="2400" dirty="0" err="1"/>
            <a:t>sekaligus</a:t>
          </a:r>
          <a:r>
            <a:rPr sz="2400" dirty="0"/>
            <a:t> </a:t>
          </a:r>
          <a:r>
            <a:rPr sz="2400" dirty="0" err="1"/>
            <a:t>mengecek</a:t>
          </a:r>
          <a:r>
            <a:rPr sz="2400" dirty="0"/>
            <a:t> </a:t>
          </a:r>
          <a:r>
            <a:rPr sz="2400" dirty="0" err="1"/>
            <a:t>konsistensi</a:t>
          </a:r>
          <a:r>
            <a:rPr sz="2400" dirty="0"/>
            <a:t> </a:t>
          </a:r>
          <a:r>
            <a:rPr sz="2400" dirty="0" err="1"/>
            <a:t>jawaban</a:t>
          </a:r>
          <a:r>
            <a:rPr sz="2400" dirty="0"/>
            <a:t> </a:t>
          </a:r>
          <a:r>
            <a:rPr sz="2400" dirty="0" err="1"/>
            <a:t>responden</a:t>
          </a:r>
          <a:endParaRPr lang="en-US" sz="2400" b="0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/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31CB7B00-39D0-4F75-ACD7-F026E60B35D2}" type="presOf" srcId="{A0A0DADB-5B6D-4303-81BB-0CAD6EC101DA}" destId="{E390D840-3216-4E30-BD18-D25F783DFD47}" srcOrd="0" destOrd="0" presId="urn:microsoft.com/office/officeart/2005/8/layout/default#19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DA8BC886-3019-4E38-96C3-5710BC4D1DFB}" type="presOf" srcId="{684337DB-E30C-4564-A3E7-D70755437C55}" destId="{6716ACFC-98B7-4F87-B956-3DAD74AFA2C3}" srcOrd="0" destOrd="0" presId="urn:microsoft.com/office/officeart/2005/8/layout/default#19"/>
    <dgm:cxn modelId="{B6EE40DB-0FBE-4C3D-A65F-6E1358E5A889}" type="presOf" srcId="{49C756E0-B235-4A8B-A973-8D1F339D1DD3}" destId="{511490BC-1189-44BB-9F0C-A25B987C4D57}" srcOrd="0" destOrd="0" presId="urn:microsoft.com/office/officeart/2005/8/layout/default#19"/>
    <dgm:cxn modelId="{1FCAB0DB-D09F-4DD0-8859-8F1D8B39B996}" type="presOf" srcId="{5C11B73B-DB00-4292-97C2-8F53E564FF2C}" destId="{80F70BDF-8FC3-417F-B46D-16EF6B825E5B}" srcOrd="0" destOrd="0" presId="urn:microsoft.com/office/officeart/2005/8/layout/default#19"/>
    <dgm:cxn modelId="{E6EC8FAC-AC3D-4527-94D3-7C4A24E7FC1D}" type="presParOf" srcId="{E390D840-3216-4E30-BD18-D25F783DFD47}" destId="{80F70BDF-8FC3-417F-B46D-16EF6B825E5B}" srcOrd="0" destOrd="0" presId="urn:microsoft.com/office/officeart/2005/8/layout/default#19"/>
    <dgm:cxn modelId="{38729F14-BBC4-45E3-BCA9-CAC1B345E068}" type="presParOf" srcId="{E390D840-3216-4E30-BD18-D25F783DFD47}" destId="{243A9403-F466-4493-B421-622179E5A9D9}" srcOrd="1" destOrd="0" presId="urn:microsoft.com/office/officeart/2005/8/layout/default#19"/>
    <dgm:cxn modelId="{C9D704ED-5B52-45FB-A4D4-3F0CEA3605E0}" type="presParOf" srcId="{E390D840-3216-4E30-BD18-D25F783DFD47}" destId="{6716ACFC-98B7-4F87-B956-3DAD74AFA2C3}" srcOrd="2" destOrd="0" presId="urn:microsoft.com/office/officeart/2005/8/layout/default#19"/>
    <dgm:cxn modelId="{FA89C3C8-04D6-40F3-A321-1A29785518A7}" type="presParOf" srcId="{E390D840-3216-4E30-BD18-D25F783DFD47}" destId="{819B5247-74AA-431E-8A94-56D46C8B57D1}" srcOrd="3" destOrd="0" presId="urn:microsoft.com/office/officeart/2005/8/layout/default#19"/>
    <dgm:cxn modelId="{950A6004-1D28-4A82-A5C7-516D039643DD}" type="presParOf" srcId="{E390D840-3216-4E30-BD18-D25F783DFD47}" destId="{511490BC-1189-44BB-9F0C-A25B987C4D57}" srcOrd="4" destOrd="0" presId="urn:microsoft.com/office/officeart/2005/8/layout/default#1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chemeClr val="accent5">
            <a:lumMod val="50000"/>
            <a:alpha val="57000"/>
          </a:schemeClr>
        </a:solidFill>
      </dgm:spPr>
      <dgm:t>
        <a:bodyPr/>
        <a:lstStyle/>
        <a:p>
          <a:r>
            <a:rPr sz="2800" dirty="0" err="1"/>
            <a:t>Perlu</a:t>
          </a:r>
          <a:r>
            <a:rPr sz="2800" dirty="0"/>
            <a:t> </a:t>
          </a:r>
          <a:r>
            <a:rPr sz="2800" dirty="0" err="1"/>
            <a:t>bersikap</a:t>
          </a:r>
          <a:r>
            <a:rPr sz="2800" dirty="0"/>
            <a:t> </a:t>
          </a:r>
          <a:r>
            <a:rPr sz="2800" dirty="0" err="1"/>
            <a:t>luwes</a:t>
          </a:r>
          <a:r>
            <a:rPr sz="2800" dirty="0"/>
            <a:t> </a:t>
          </a:r>
          <a:r>
            <a:rPr sz="2800" dirty="0" err="1"/>
            <a:t>dalam</a:t>
          </a:r>
          <a:r>
            <a:rPr sz="2800" dirty="0"/>
            <a:t> </a:t>
          </a:r>
          <a:r>
            <a:rPr sz="2800" dirty="0" err="1"/>
            <a:t>bertanya</a:t>
          </a:r>
          <a:endParaRPr lang="en-US" sz="28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solidFill>
          <a:schemeClr val="accent6">
            <a:alpha val="72000"/>
          </a:schemeClr>
        </a:solidFill>
      </dgm:spPr>
      <dgm:t>
        <a:bodyPr/>
        <a:lstStyle/>
        <a:p>
          <a:r>
            <a:rPr sz="2800" dirty="0" err="1"/>
            <a:t>Mengkombinasikan</a:t>
          </a:r>
          <a:r>
            <a:rPr sz="2800" dirty="0"/>
            <a:t> </a:t>
          </a:r>
          <a:r>
            <a:rPr sz="2800" dirty="0" err="1"/>
            <a:t>dengan</a:t>
          </a:r>
          <a:r>
            <a:rPr sz="2800" dirty="0"/>
            <a:t> </a:t>
          </a:r>
          <a:r>
            <a:rPr sz="2800" dirty="0" err="1"/>
            <a:t>metode</a:t>
          </a:r>
          <a:r>
            <a:rPr sz="2800" dirty="0"/>
            <a:t> </a:t>
          </a:r>
          <a:r>
            <a:rPr sz="2800" dirty="0" err="1"/>
            <a:t>pengumpulan</a:t>
          </a:r>
          <a:r>
            <a:rPr sz="2800" dirty="0"/>
            <a:t> data </a:t>
          </a:r>
          <a:r>
            <a:rPr sz="2800" dirty="0" err="1"/>
            <a:t>lainnya</a:t>
          </a:r>
          <a:endParaRPr lang="en-US" sz="28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D7406D56-EABB-451F-893B-B212A4C0398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33EAF666-8C7F-403E-B26B-C32353479EE2}" type="presOf" srcId="{A0A0DADB-5B6D-4303-81BB-0CAD6EC101DA}" destId="{E390D840-3216-4E30-BD18-D25F783DFD47}" srcOrd="0" destOrd="0" presId="urn:microsoft.com/office/officeart/2005/8/layout/default#19"/>
    <dgm:cxn modelId="{C31A7683-7676-42FE-9B42-32F4B2083B79}" type="presOf" srcId="{5C11B73B-DB00-4292-97C2-8F53E564FF2C}" destId="{80F70BDF-8FC3-417F-B46D-16EF6B825E5B}" srcOrd="0" destOrd="0" presId="urn:microsoft.com/office/officeart/2005/8/layout/default#19"/>
    <dgm:cxn modelId="{BDC419F0-9095-458F-AC97-C819AF5F9BFD}" type="presOf" srcId="{684337DB-E30C-4564-A3E7-D70755437C55}" destId="{6716ACFC-98B7-4F87-B956-3DAD74AFA2C3}" srcOrd="0" destOrd="0" presId="urn:microsoft.com/office/officeart/2005/8/layout/default#19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A85C8D86-38D4-4A58-A67A-C3B4A1737684}" type="presParOf" srcId="{E390D840-3216-4E30-BD18-D25F783DFD47}" destId="{80F70BDF-8FC3-417F-B46D-16EF6B825E5B}" srcOrd="0" destOrd="0" presId="urn:microsoft.com/office/officeart/2005/8/layout/default#19"/>
    <dgm:cxn modelId="{E79E5907-9E10-4704-A7DD-5A713A060C15}" type="presParOf" srcId="{E390D840-3216-4E30-BD18-D25F783DFD47}" destId="{243A9403-F466-4493-B421-622179E5A9D9}" srcOrd="1" destOrd="0" presId="urn:microsoft.com/office/officeart/2005/8/layout/default#19"/>
    <dgm:cxn modelId="{11E6770E-7780-4C99-B269-A0F802579FFE}" type="presParOf" srcId="{E390D840-3216-4E30-BD18-D25F783DFD47}" destId="{6716ACFC-98B7-4F87-B956-3DAD74AFA2C3}" srcOrd="2" destOrd="0" presId="urn:microsoft.com/office/officeart/2005/8/layout/default#1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chemeClr val="tx2">
            <a:lumMod val="75000"/>
            <a:alpha val="61000"/>
          </a:schemeClr>
        </a:solidFill>
      </dgm:spPr>
      <dgm:t>
        <a:bodyPr/>
        <a:lstStyle/>
        <a:p>
          <a:r>
            <a:rPr sz="2400" dirty="0" err="1"/>
            <a:t>Perlu</a:t>
          </a:r>
          <a:r>
            <a:rPr sz="2400" dirty="0"/>
            <a:t> </a:t>
          </a:r>
          <a:r>
            <a:rPr sz="2400" dirty="0" err="1"/>
            <a:t>untuk</a:t>
          </a:r>
          <a:r>
            <a:rPr sz="2400" dirty="0"/>
            <a:t> </a:t>
          </a:r>
          <a:r>
            <a:rPr sz="2400" dirty="0" err="1"/>
            <a:t>bukti</a:t>
          </a:r>
          <a:r>
            <a:rPr sz="2400" dirty="0"/>
            <a:t> </a:t>
          </a:r>
          <a:r>
            <a:rPr sz="2400" dirty="0" err="1"/>
            <a:t>fisik</a:t>
          </a:r>
          <a:endParaRPr lang="en-US" sz="24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solidFill>
          <a:schemeClr val="bg1">
            <a:lumMod val="25000"/>
            <a:alpha val="64000"/>
          </a:schemeClr>
        </a:solidFill>
      </dgm:spPr>
      <dgm:t>
        <a:bodyPr/>
        <a:lstStyle/>
        <a:p>
          <a:r>
            <a:rPr sz="2400" dirty="0" err="1"/>
            <a:t>Harus</a:t>
          </a:r>
          <a:r>
            <a:rPr sz="2400" dirty="0"/>
            <a:t> </a:t>
          </a:r>
          <a:r>
            <a:rPr sz="2400" dirty="0" err="1"/>
            <a:t>dipastikan</a:t>
          </a:r>
          <a:r>
            <a:rPr sz="2400" dirty="0"/>
            <a:t> </a:t>
          </a:r>
          <a:r>
            <a:rPr sz="2400" dirty="0" err="1"/>
            <a:t>perekam</a:t>
          </a:r>
          <a:r>
            <a:rPr sz="2400" dirty="0"/>
            <a:t> </a:t>
          </a:r>
          <a:r>
            <a:rPr sz="2400" dirty="0" err="1"/>
            <a:t>dalam</a:t>
          </a:r>
          <a:r>
            <a:rPr sz="2400" dirty="0"/>
            <a:t> </a:t>
          </a:r>
          <a:r>
            <a:rPr sz="2400" dirty="0" err="1"/>
            <a:t>kondisi</a:t>
          </a:r>
          <a:r>
            <a:rPr sz="2400" dirty="0"/>
            <a:t> </a:t>
          </a:r>
          <a:r>
            <a:rPr sz="2400" dirty="0" err="1"/>
            <a:t>baik</a:t>
          </a:r>
          <a:r>
            <a:rPr sz="2400" dirty="0"/>
            <a:t> </a:t>
          </a:r>
          <a:r>
            <a:rPr sz="2400" dirty="0" err="1"/>
            <a:t>dan</a:t>
          </a:r>
          <a:r>
            <a:rPr sz="2400" dirty="0"/>
            <a:t> </a:t>
          </a:r>
          <a:r>
            <a:rPr sz="2400" dirty="0" err="1"/>
            <a:t>ditempatkan</a:t>
          </a:r>
          <a:r>
            <a:rPr sz="2400" dirty="0"/>
            <a:t> </a:t>
          </a:r>
          <a:r>
            <a:rPr sz="2400" dirty="0" err="1"/>
            <a:t>pada</a:t>
          </a:r>
          <a:r>
            <a:rPr sz="2400" dirty="0"/>
            <a:t> </a:t>
          </a:r>
          <a:r>
            <a:rPr sz="2400" dirty="0" err="1"/>
            <a:t>tempat</a:t>
          </a:r>
          <a:r>
            <a:rPr sz="2400" dirty="0"/>
            <a:t> yang optimal </a:t>
          </a:r>
          <a:r>
            <a:rPr sz="2400" dirty="0" err="1"/>
            <a:t>untuk</a:t>
          </a:r>
          <a:r>
            <a:rPr sz="2400" dirty="0"/>
            <a:t> </a:t>
          </a:r>
          <a:r>
            <a:rPr sz="2400" dirty="0" err="1"/>
            <a:t>mendapatkan</a:t>
          </a:r>
          <a:r>
            <a:rPr sz="2400" dirty="0"/>
            <a:t> </a:t>
          </a:r>
          <a:r>
            <a:rPr sz="2400" dirty="0" err="1"/>
            <a:t>kualitas</a:t>
          </a:r>
          <a:r>
            <a:rPr sz="2400" dirty="0"/>
            <a:t> </a:t>
          </a:r>
          <a:r>
            <a:rPr sz="2400" dirty="0" err="1"/>
            <a:t>suara</a:t>
          </a:r>
          <a:r>
            <a:rPr sz="2400" dirty="0"/>
            <a:t> yang </a:t>
          </a:r>
          <a:r>
            <a:rPr sz="2400" dirty="0" err="1"/>
            <a:t>terbaik</a:t>
          </a:r>
          <a:endParaRPr lang="en-US" sz="24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9C756E0-B235-4A8B-A973-8D1F339D1DD3}">
      <dgm:prSet phldrT="[Text]" custT="1"/>
      <dgm:spPr>
        <a:solidFill>
          <a:schemeClr val="tx2">
            <a:lumMod val="50000"/>
            <a:alpha val="51000"/>
          </a:schemeClr>
        </a:solidFill>
      </dgm:spPr>
      <dgm:t>
        <a:bodyPr/>
        <a:lstStyle/>
        <a:p>
          <a:r>
            <a:rPr sz="2400" dirty="0" err="1"/>
            <a:t>Perlu</a:t>
          </a:r>
          <a:r>
            <a:rPr sz="2400" dirty="0"/>
            <a:t> </a:t>
          </a:r>
          <a:r>
            <a:rPr sz="2400" dirty="0" err="1"/>
            <a:t>kaset</a:t>
          </a:r>
          <a:r>
            <a:rPr sz="2400" dirty="0"/>
            <a:t> </a:t>
          </a:r>
          <a:r>
            <a:rPr sz="2400" dirty="0" err="1"/>
            <a:t>cadangan</a:t>
          </a:r>
          <a:endParaRPr lang="en-US" sz="2400" b="0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/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D4BD27E8-FC99-4448-8121-26872F375703}" type="presOf" srcId="{5C11B73B-DB00-4292-97C2-8F53E564FF2C}" destId="{80F70BDF-8FC3-417F-B46D-16EF6B825E5B}" srcOrd="0" destOrd="0" presId="urn:microsoft.com/office/officeart/2005/8/layout/default#19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6D75CAC-3627-4E43-8763-547F7BF797F3}" type="presOf" srcId="{A0A0DADB-5B6D-4303-81BB-0CAD6EC101DA}" destId="{E390D840-3216-4E30-BD18-D25F783DFD47}" srcOrd="0" destOrd="0" presId="urn:microsoft.com/office/officeart/2005/8/layout/default#19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C9FEA004-9F08-451F-A579-BB0E6BA24B73}" type="presOf" srcId="{684337DB-E30C-4564-A3E7-D70755437C55}" destId="{6716ACFC-98B7-4F87-B956-3DAD74AFA2C3}" srcOrd="0" destOrd="0" presId="urn:microsoft.com/office/officeart/2005/8/layout/default#19"/>
    <dgm:cxn modelId="{AA131E6C-F233-4274-B82B-29BA1A528016}" type="presOf" srcId="{49C756E0-B235-4A8B-A973-8D1F339D1DD3}" destId="{511490BC-1189-44BB-9F0C-A25B987C4D57}" srcOrd="0" destOrd="0" presId="urn:microsoft.com/office/officeart/2005/8/layout/default#19"/>
    <dgm:cxn modelId="{5FE45A68-FC52-4CE1-B00C-FB441368EA97}" type="presParOf" srcId="{E390D840-3216-4E30-BD18-D25F783DFD47}" destId="{80F70BDF-8FC3-417F-B46D-16EF6B825E5B}" srcOrd="0" destOrd="0" presId="urn:microsoft.com/office/officeart/2005/8/layout/default#19"/>
    <dgm:cxn modelId="{BA823F7E-26AF-4282-8F94-C1C8C3ED9B07}" type="presParOf" srcId="{E390D840-3216-4E30-BD18-D25F783DFD47}" destId="{243A9403-F466-4493-B421-622179E5A9D9}" srcOrd="1" destOrd="0" presId="urn:microsoft.com/office/officeart/2005/8/layout/default#19"/>
    <dgm:cxn modelId="{D9052642-FCA0-4DCA-9AA9-9E4DFD5FB0A0}" type="presParOf" srcId="{E390D840-3216-4E30-BD18-D25F783DFD47}" destId="{6716ACFC-98B7-4F87-B956-3DAD74AFA2C3}" srcOrd="2" destOrd="0" presId="urn:microsoft.com/office/officeart/2005/8/layout/default#19"/>
    <dgm:cxn modelId="{2D63ECE2-AEFD-40F4-A8C0-49177D901C42}" type="presParOf" srcId="{E390D840-3216-4E30-BD18-D25F783DFD47}" destId="{819B5247-74AA-431E-8A94-56D46C8B57D1}" srcOrd="3" destOrd="0" presId="urn:microsoft.com/office/officeart/2005/8/layout/default#19"/>
    <dgm:cxn modelId="{6445B1AB-20DD-4036-BFAC-83849A5EEEEB}" type="presParOf" srcId="{E390D840-3216-4E30-BD18-D25F783DFD47}" destId="{511490BC-1189-44BB-9F0C-A25B987C4D57}" srcOrd="4" destOrd="0" presId="urn:microsoft.com/office/officeart/2005/8/layout/default#1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602C11-6BA6-4FB2-A3D6-85CF88118B40}">
      <dsp:nvSpPr>
        <dsp:cNvPr id="0" name=""/>
        <dsp:cNvSpPr/>
      </dsp:nvSpPr>
      <dsp:spPr>
        <a:xfrm>
          <a:off x="0" y="62684"/>
          <a:ext cx="8686800" cy="2297295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800" kern="1200" dirty="0" err="1"/>
            <a:t>Percakapan</a:t>
          </a:r>
          <a:r>
            <a:rPr sz="2800" kern="1200" dirty="0"/>
            <a:t> &amp; </a:t>
          </a:r>
          <a:r>
            <a:rPr sz="2800" kern="1200" dirty="0" err="1"/>
            <a:t>tanya</a:t>
          </a:r>
          <a:r>
            <a:rPr sz="2800" kern="1200" dirty="0"/>
            <a:t> </a:t>
          </a:r>
          <a:r>
            <a:rPr sz="2800" kern="1200" dirty="0" err="1"/>
            <a:t>jawab</a:t>
          </a:r>
          <a:r>
            <a:rPr sz="2800" kern="1200" dirty="0"/>
            <a:t> yang </a:t>
          </a:r>
          <a:r>
            <a:rPr sz="2800" kern="1200" dirty="0" err="1"/>
            <a:t>diarahkan</a:t>
          </a:r>
          <a:r>
            <a:rPr sz="2800" kern="1200" dirty="0"/>
            <a:t> </a:t>
          </a:r>
          <a:r>
            <a:rPr sz="2800" kern="1200" dirty="0" err="1"/>
            <a:t>untuk</a:t>
          </a:r>
          <a:r>
            <a:rPr sz="2800" kern="1200" dirty="0"/>
            <a:t> </a:t>
          </a:r>
          <a:r>
            <a:rPr sz="2800" kern="1200" dirty="0" err="1"/>
            <a:t>mencapai</a:t>
          </a:r>
          <a:r>
            <a:rPr sz="2800" kern="1200" dirty="0"/>
            <a:t> </a:t>
          </a:r>
          <a:r>
            <a:rPr sz="2800" kern="1200" dirty="0" err="1"/>
            <a:t>tujuan</a:t>
          </a:r>
          <a:r>
            <a:rPr sz="2800" kern="1200" dirty="0"/>
            <a:t> </a:t>
          </a:r>
          <a:r>
            <a:rPr sz="2800" kern="1200" dirty="0" err="1"/>
            <a:t>tertentu</a:t>
          </a:r>
          <a:endParaRPr lang="en-US" sz="2800" kern="1200" dirty="0"/>
        </a:p>
      </dsp:txBody>
      <dsp:txXfrm>
        <a:off x="0" y="62684"/>
        <a:ext cx="8686800" cy="2297295"/>
      </dsp:txXfrm>
    </dsp:sp>
    <dsp:sp modelId="{6A60D25C-52EE-4D05-BB15-9079BB8192B2}">
      <dsp:nvSpPr>
        <dsp:cNvPr id="0" name=""/>
        <dsp:cNvSpPr/>
      </dsp:nvSpPr>
      <dsp:spPr>
        <a:xfrm>
          <a:off x="0" y="2440619"/>
          <a:ext cx="8686800" cy="2297295"/>
        </a:xfrm>
        <a:prstGeom prst="round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800" kern="1200" dirty="0" err="1"/>
            <a:t>Dilakukan</a:t>
          </a:r>
          <a:r>
            <a:rPr sz="2800" kern="1200" dirty="0"/>
            <a:t> </a:t>
          </a:r>
          <a:r>
            <a:rPr sz="2800" kern="1200" dirty="0" err="1"/>
            <a:t>bila</a:t>
          </a:r>
          <a:r>
            <a:rPr sz="2800" kern="1200" dirty="0"/>
            <a:t> </a:t>
          </a:r>
          <a:r>
            <a:rPr sz="2800" kern="1200" dirty="0" err="1"/>
            <a:t>peneliti</a:t>
          </a:r>
          <a:r>
            <a:rPr sz="2800" kern="1200" dirty="0"/>
            <a:t> </a:t>
          </a:r>
          <a:r>
            <a:rPr sz="2800" kern="1200" dirty="0" err="1"/>
            <a:t>bertujuan</a:t>
          </a:r>
          <a:r>
            <a:rPr sz="2800" kern="1200" dirty="0"/>
            <a:t> </a:t>
          </a:r>
          <a:r>
            <a:rPr sz="2800" kern="1200" dirty="0" err="1"/>
            <a:t>memeroleh</a:t>
          </a:r>
          <a:r>
            <a:rPr sz="2800" kern="1200" dirty="0"/>
            <a:t> </a:t>
          </a:r>
          <a:r>
            <a:rPr sz="2800" kern="1200" dirty="0" err="1"/>
            <a:t>pengetahuan</a:t>
          </a:r>
          <a:r>
            <a:rPr sz="2800" kern="1200" dirty="0"/>
            <a:t> </a:t>
          </a:r>
          <a:r>
            <a:rPr sz="2800" kern="1200" dirty="0" err="1"/>
            <a:t>tentang</a:t>
          </a:r>
          <a:r>
            <a:rPr sz="2800" kern="1200" dirty="0"/>
            <a:t> </a:t>
          </a:r>
          <a:r>
            <a:rPr sz="2800" kern="1200" dirty="0" err="1"/>
            <a:t>makna-makna</a:t>
          </a:r>
          <a:r>
            <a:rPr sz="2800" kern="1200" dirty="0"/>
            <a:t> </a:t>
          </a:r>
          <a:r>
            <a:rPr sz="2800" kern="1200" dirty="0" err="1"/>
            <a:t>subjektif</a:t>
          </a:r>
          <a:r>
            <a:rPr sz="2800" kern="1200" dirty="0"/>
            <a:t> </a:t>
          </a:r>
          <a:r>
            <a:rPr sz="2800" kern="1200" dirty="0" err="1"/>
            <a:t>yg</a:t>
          </a:r>
          <a:r>
            <a:rPr sz="2800" kern="1200" dirty="0"/>
            <a:t> </a:t>
          </a:r>
          <a:r>
            <a:rPr sz="2800" kern="1200" dirty="0" err="1"/>
            <a:t>dipahami</a:t>
          </a:r>
          <a:r>
            <a:rPr sz="2800" kern="1200" dirty="0"/>
            <a:t> </a:t>
          </a:r>
          <a:r>
            <a:rPr sz="2800" kern="1200" dirty="0" err="1"/>
            <a:t>individu</a:t>
          </a:r>
          <a:r>
            <a:rPr sz="2800" kern="1200" dirty="0"/>
            <a:t> </a:t>
          </a:r>
          <a:r>
            <a:rPr sz="2800" kern="1200" dirty="0" err="1"/>
            <a:t>berkenaan</a:t>
          </a:r>
          <a:r>
            <a:rPr sz="2800" kern="1200" dirty="0"/>
            <a:t> </a:t>
          </a:r>
          <a:r>
            <a:rPr sz="2800" kern="1200" dirty="0" err="1"/>
            <a:t>dengan</a:t>
          </a:r>
          <a:r>
            <a:rPr sz="2800" kern="1200" dirty="0"/>
            <a:t> </a:t>
          </a:r>
          <a:r>
            <a:rPr sz="2800" kern="1200" dirty="0" err="1"/>
            <a:t>topik</a:t>
          </a:r>
          <a:r>
            <a:rPr sz="2800" kern="1200" dirty="0"/>
            <a:t> yang </a:t>
          </a:r>
          <a:r>
            <a:rPr sz="2800" kern="1200" dirty="0" err="1"/>
            <a:t>diteliti</a:t>
          </a:r>
          <a:r>
            <a:rPr sz="2800" kern="1200" dirty="0"/>
            <a:t>, </a:t>
          </a:r>
          <a:r>
            <a:rPr sz="2800" kern="1200" dirty="0" err="1"/>
            <a:t>melakukan</a:t>
          </a:r>
          <a:r>
            <a:rPr sz="2800" kern="1200" dirty="0"/>
            <a:t> </a:t>
          </a:r>
          <a:r>
            <a:rPr sz="2800" kern="1200" dirty="0" err="1"/>
            <a:t>eksplorasi</a:t>
          </a:r>
          <a:r>
            <a:rPr sz="2800" kern="1200" dirty="0"/>
            <a:t>, </a:t>
          </a:r>
          <a:r>
            <a:rPr sz="2800" kern="1200" dirty="0" err="1"/>
            <a:t>yg</a:t>
          </a:r>
          <a:r>
            <a:rPr sz="2800" kern="1200" dirty="0"/>
            <a:t> </a:t>
          </a:r>
          <a:r>
            <a:rPr sz="2800" kern="1200" dirty="0" err="1"/>
            <a:t>tidak</a:t>
          </a:r>
          <a:r>
            <a:rPr sz="2800" kern="1200" dirty="0"/>
            <a:t> </a:t>
          </a:r>
          <a:r>
            <a:rPr sz="2800" kern="1200" dirty="0" err="1"/>
            <a:t>bisa</a:t>
          </a:r>
          <a:r>
            <a:rPr sz="2800" kern="1200" dirty="0"/>
            <a:t> </a:t>
          </a:r>
          <a:r>
            <a:rPr sz="2800" kern="1200" dirty="0" err="1"/>
            <a:t>dilakukan</a:t>
          </a:r>
          <a:r>
            <a:rPr sz="2800" kern="1200" dirty="0"/>
            <a:t> </a:t>
          </a:r>
          <a:r>
            <a:rPr sz="2800" kern="1200" dirty="0" err="1"/>
            <a:t>oleh</a:t>
          </a:r>
          <a:r>
            <a:rPr sz="2800" kern="1200" dirty="0"/>
            <a:t> </a:t>
          </a:r>
          <a:r>
            <a:rPr sz="2800" kern="1200" dirty="0" err="1"/>
            <a:t>metode</a:t>
          </a:r>
          <a:r>
            <a:rPr sz="2800" kern="1200" dirty="0"/>
            <a:t> lain</a:t>
          </a:r>
          <a:endParaRPr lang="en-US" sz="2800" kern="1200" dirty="0"/>
        </a:p>
      </dsp:txBody>
      <dsp:txXfrm>
        <a:off x="0" y="2440619"/>
        <a:ext cx="8686800" cy="22972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468696" y="1674"/>
          <a:ext cx="3690193" cy="2214116"/>
        </a:xfrm>
        <a:prstGeom prst="roundRect">
          <a:avLst/>
        </a:prstGeom>
        <a:solidFill>
          <a:schemeClr val="tx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Percakapan</a:t>
          </a:r>
          <a:r>
            <a:rPr sz="2400" kern="1200" dirty="0"/>
            <a:t> informal</a:t>
          </a:r>
          <a:endParaRPr lang="en-US" sz="2400" b="0" kern="1200" dirty="0"/>
        </a:p>
      </dsp:txBody>
      <dsp:txXfrm>
        <a:off x="468696" y="1674"/>
        <a:ext cx="3690193" cy="2214116"/>
      </dsp:txXfrm>
    </dsp:sp>
    <dsp:sp modelId="{6716ACFC-98B7-4F87-B956-3DAD74AFA2C3}">
      <dsp:nvSpPr>
        <dsp:cNvPr id="0" name=""/>
        <dsp:cNvSpPr/>
      </dsp:nvSpPr>
      <dsp:spPr>
        <a:xfrm>
          <a:off x="4527909" y="1674"/>
          <a:ext cx="3690193" cy="2214116"/>
        </a:xfrm>
        <a:prstGeom prst="round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Ada</a:t>
          </a:r>
          <a:r>
            <a:rPr sz="2400" kern="1200" dirty="0"/>
            <a:t> </a:t>
          </a:r>
          <a:r>
            <a:rPr sz="2400" kern="1200" dirty="0" err="1"/>
            <a:t>pedoman</a:t>
          </a:r>
          <a:r>
            <a:rPr sz="2400" kern="1200" dirty="0"/>
            <a:t> </a:t>
          </a:r>
          <a:r>
            <a:rPr sz="2400" kern="1200" dirty="0" err="1"/>
            <a:t>umum</a:t>
          </a:r>
          <a:endParaRPr lang="en-US" sz="2400" b="0" kern="1200" dirty="0"/>
        </a:p>
      </dsp:txBody>
      <dsp:txXfrm>
        <a:off x="4527909" y="1674"/>
        <a:ext cx="3690193" cy="2214116"/>
      </dsp:txXfrm>
    </dsp:sp>
    <dsp:sp modelId="{511490BC-1189-44BB-9F0C-A25B987C4D57}">
      <dsp:nvSpPr>
        <dsp:cNvPr id="0" name=""/>
        <dsp:cNvSpPr/>
      </dsp:nvSpPr>
      <dsp:spPr>
        <a:xfrm>
          <a:off x="2438411" y="2586483"/>
          <a:ext cx="3690193" cy="2214116"/>
        </a:xfrm>
        <a:prstGeom prst="roundRect">
          <a:avLst/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Ada</a:t>
          </a:r>
          <a:r>
            <a:rPr sz="2400" kern="1200" dirty="0"/>
            <a:t> </a:t>
          </a:r>
          <a:r>
            <a:rPr sz="2400" kern="1200" dirty="0" err="1"/>
            <a:t>pedoman</a:t>
          </a:r>
          <a:r>
            <a:rPr sz="2400" kern="1200" dirty="0"/>
            <a:t> </a:t>
          </a:r>
          <a:r>
            <a:rPr sz="2400" kern="1200" dirty="0" err="1"/>
            <a:t>terstandar</a:t>
          </a:r>
          <a:r>
            <a:rPr sz="2400" kern="1200" dirty="0"/>
            <a:t> yang </a:t>
          </a:r>
          <a:r>
            <a:rPr sz="2400" kern="1200" dirty="0" err="1"/>
            <a:t>terbuka</a:t>
          </a:r>
          <a:endParaRPr lang="en-US" sz="2400" b="0" kern="1200" dirty="0"/>
        </a:p>
      </dsp:txBody>
      <dsp:txXfrm>
        <a:off x="2438411" y="2586483"/>
        <a:ext cx="3690193" cy="22141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468696" y="1674"/>
          <a:ext cx="3690193" cy="2214116"/>
        </a:xfrm>
        <a:prstGeom prst="roundRect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Pertanyaan</a:t>
          </a:r>
          <a:r>
            <a:rPr sz="2400" kern="1200" dirty="0"/>
            <a:t> </a:t>
          </a:r>
          <a:r>
            <a:rPr sz="2400" kern="1200" dirty="0" err="1"/>
            <a:t>tentang</a:t>
          </a:r>
          <a:r>
            <a:rPr sz="2400" kern="1200" dirty="0"/>
            <a:t> </a:t>
          </a:r>
          <a:r>
            <a:rPr sz="2400" kern="1200" dirty="0" err="1"/>
            <a:t>apa</a:t>
          </a:r>
          <a:r>
            <a:rPr sz="2400" kern="1200" dirty="0"/>
            <a:t> yang </a:t>
          </a:r>
          <a:r>
            <a:rPr sz="2400" kern="1200" dirty="0" err="1"/>
            <a:t>dilakukan</a:t>
          </a:r>
          <a:r>
            <a:rPr sz="2400" kern="1200" dirty="0"/>
            <a:t> (</a:t>
          </a:r>
          <a:r>
            <a:rPr sz="2400" kern="1200" dirty="0" err="1"/>
            <a:t>aspek</a:t>
          </a:r>
          <a:r>
            <a:rPr sz="2400" kern="1200" dirty="0"/>
            <a:t> </a:t>
          </a:r>
          <a:r>
            <a:rPr sz="2400" kern="1200" dirty="0" err="1"/>
            <a:t>tingkah</a:t>
          </a:r>
          <a:r>
            <a:rPr sz="2400" kern="1200" dirty="0"/>
            <a:t> </a:t>
          </a:r>
          <a:r>
            <a:rPr sz="2400" kern="1200" dirty="0" err="1"/>
            <a:t>laku</a:t>
          </a:r>
          <a:r>
            <a:rPr sz="2400" kern="1200" dirty="0"/>
            <a:t>)</a:t>
          </a:r>
          <a:endParaRPr lang="en-US" sz="2400" b="0" kern="1200" dirty="0"/>
        </a:p>
      </dsp:txBody>
      <dsp:txXfrm>
        <a:off x="468696" y="1674"/>
        <a:ext cx="3690193" cy="2214116"/>
      </dsp:txXfrm>
    </dsp:sp>
    <dsp:sp modelId="{6716ACFC-98B7-4F87-B956-3DAD74AFA2C3}">
      <dsp:nvSpPr>
        <dsp:cNvPr id="0" name=""/>
        <dsp:cNvSpPr/>
      </dsp:nvSpPr>
      <dsp:spPr>
        <a:xfrm>
          <a:off x="4527909" y="1674"/>
          <a:ext cx="3690193" cy="2214116"/>
        </a:xfrm>
        <a:prstGeom prst="roundRect">
          <a:avLst/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Pertanyaan</a:t>
          </a:r>
          <a:r>
            <a:rPr sz="2400" kern="1200" dirty="0"/>
            <a:t> </a:t>
          </a:r>
          <a:r>
            <a:rPr sz="2400" kern="1200" dirty="0" err="1"/>
            <a:t>tentang</a:t>
          </a:r>
          <a:r>
            <a:rPr sz="2400" kern="1200" dirty="0"/>
            <a:t> </a:t>
          </a:r>
          <a:r>
            <a:rPr sz="2400" kern="1200" dirty="0" err="1"/>
            <a:t>proses</a:t>
          </a:r>
          <a:r>
            <a:rPr sz="2400" kern="1200" dirty="0"/>
            <a:t> </a:t>
          </a:r>
          <a:r>
            <a:rPr sz="2400" kern="1200" dirty="0" err="1"/>
            <a:t>pemahaman</a:t>
          </a:r>
          <a:r>
            <a:rPr sz="2400" kern="1200" dirty="0"/>
            <a:t>/ </a:t>
          </a:r>
          <a:r>
            <a:rPr sz="2400" kern="1200" dirty="0" err="1"/>
            <a:t>interpretasi</a:t>
          </a:r>
          <a:r>
            <a:rPr sz="2400" kern="1200" dirty="0"/>
            <a:t> </a:t>
          </a:r>
          <a:r>
            <a:rPr sz="2400" kern="1200" dirty="0" err="1"/>
            <a:t>responden</a:t>
          </a:r>
          <a:r>
            <a:rPr sz="2400" kern="1200" dirty="0"/>
            <a:t> (</a:t>
          </a:r>
          <a:r>
            <a:rPr sz="2400" kern="1200" dirty="0" err="1"/>
            <a:t>pemikiran</a:t>
          </a:r>
          <a:r>
            <a:rPr sz="2400" kern="1200" dirty="0"/>
            <a:t>)</a:t>
          </a:r>
          <a:endParaRPr lang="en-US" sz="2400" b="0" kern="1200" dirty="0"/>
        </a:p>
      </dsp:txBody>
      <dsp:txXfrm>
        <a:off x="4527909" y="1674"/>
        <a:ext cx="3690193" cy="2214116"/>
      </dsp:txXfrm>
    </dsp:sp>
    <dsp:sp modelId="{511490BC-1189-44BB-9F0C-A25B987C4D57}">
      <dsp:nvSpPr>
        <dsp:cNvPr id="0" name=""/>
        <dsp:cNvSpPr/>
      </dsp:nvSpPr>
      <dsp:spPr>
        <a:xfrm>
          <a:off x="2498303" y="2584809"/>
          <a:ext cx="3690193" cy="2214116"/>
        </a:xfrm>
        <a:prstGeom prst="roundRect">
          <a:avLst/>
        </a:prstGeom>
        <a:solidFill>
          <a:srgbClr val="000066">
            <a:alpha val="54000"/>
          </a:srgb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Pertanyaan</a:t>
          </a:r>
          <a:r>
            <a:rPr sz="2400" kern="1200" dirty="0"/>
            <a:t> </a:t>
          </a:r>
          <a:r>
            <a:rPr sz="2400" kern="1200" dirty="0" err="1"/>
            <a:t>untuk</a:t>
          </a:r>
          <a:r>
            <a:rPr sz="2400" kern="1200" dirty="0"/>
            <a:t> </a:t>
          </a:r>
          <a:r>
            <a:rPr sz="2400" kern="1200" dirty="0" err="1"/>
            <a:t>memeroleh</a:t>
          </a:r>
          <a:r>
            <a:rPr sz="2400" kern="1200" dirty="0"/>
            <a:t> </a:t>
          </a:r>
          <a:r>
            <a:rPr sz="2400" kern="1200" dirty="0" err="1"/>
            <a:t>pemahaman</a:t>
          </a:r>
          <a:r>
            <a:rPr sz="2400" kern="1200" dirty="0"/>
            <a:t> </a:t>
          </a:r>
          <a:r>
            <a:rPr sz="2400" kern="1200" dirty="0" err="1"/>
            <a:t>tentang</a:t>
          </a:r>
          <a:r>
            <a:rPr sz="2400" kern="1200" dirty="0"/>
            <a:t> </a:t>
          </a:r>
          <a:r>
            <a:rPr sz="2400" kern="1200" dirty="0" err="1"/>
            <a:t>aspek</a:t>
          </a:r>
          <a:r>
            <a:rPr sz="2400" kern="1200" dirty="0"/>
            <a:t> </a:t>
          </a:r>
          <a:r>
            <a:rPr sz="2400" kern="1200" dirty="0" err="1"/>
            <a:t>afektif</a:t>
          </a:r>
          <a:endParaRPr lang="en-US" sz="2400" b="0" kern="1200" dirty="0"/>
        </a:p>
      </dsp:txBody>
      <dsp:txXfrm>
        <a:off x="2498303" y="2584809"/>
        <a:ext cx="3690193" cy="22141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468696" y="1674"/>
          <a:ext cx="3690193" cy="2214116"/>
        </a:xfrm>
        <a:prstGeom prst="roundRect">
          <a:avLst/>
        </a:prstGeom>
        <a:solidFill>
          <a:schemeClr val="tx1">
            <a:lumMod val="90000"/>
            <a:lumOff val="10000"/>
            <a:alpha val="62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Harus</a:t>
          </a:r>
          <a:r>
            <a:rPr sz="2400" kern="1200" dirty="0"/>
            <a:t> </a:t>
          </a:r>
          <a:r>
            <a:rPr sz="2400" kern="1200" dirty="0" err="1"/>
            <a:t>bersifat</a:t>
          </a:r>
          <a:r>
            <a:rPr sz="2400" kern="1200" dirty="0"/>
            <a:t> </a:t>
          </a:r>
          <a:r>
            <a:rPr sz="2400" kern="1200" dirty="0" err="1"/>
            <a:t>netral</a:t>
          </a:r>
          <a:r>
            <a:rPr sz="2400" kern="1200" dirty="0"/>
            <a:t>: </a:t>
          </a:r>
          <a:r>
            <a:rPr sz="2400" kern="1200" dirty="0" err="1"/>
            <a:t>tidak</a:t>
          </a:r>
          <a:r>
            <a:rPr sz="2400" kern="1200" dirty="0"/>
            <a:t> </a:t>
          </a:r>
          <a:r>
            <a:rPr sz="2400" kern="1200" dirty="0" err="1"/>
            <a:t>diwarnai</a:t>
          </a:r>
          <a:r>
            <a:rPr sz="2400" kern="1200" dirty="0"/>
            <a:t> </a:t>
          </a:r>
          <a:r>
            <a:rPr sz="2400" kern="1200" dirty="0" err="1"/>
            <a:t>nilai</a:t>
          </a:r>
          <a:r>
            <a:rPr sz="2400" kern="1200" dirty="0"/>
            <a:t> </a:t>
          </a:r>
          <a:r>
            <a:rPr sz="2400" kern="1200" dirty="0" err="1"/>
            <a:t>tertentu</a:t>
          </a:r>
          <a:r>
            <a:rPr sz="2400" kern="1200" dirty="0"/>
            <a:t>, </a:t>
          </a:r>
          <a:r>
            <a:rPr sz="2400" kern="1200" dirty="0" err="1"/>
            <a:t>tidak</a:t>
          </a:r>
          <a:r>
            <a:rPr sz="2400" kern="1200" dirty="0"/>
            <a:t> </a:t>
          </a:r>
          <a:r>
            <a:rPr sz="2400" kern="1200" dirty="0" err="1"/>
            <a:t>mengarahkan</a:t>
          </a:r>
          <a:endParaRPr lang="en-US" sz="2400" b="0" kern="1200" dirty="0"/>
        </a:p>
      </dsp:txBody>
      <dsp:txXfrm>
        <a:off x="468696" y="1674"/>
        <a:ext cx="3690193" cy="2214116"/>
      </dsp:txXfrm>
    </dsp:sp>
    <dsp:sp modelId="{6716ACFC-98B7-4F87-B956-3DAD74AFA2C3}">
      <dsp:nvSpPr>
        <dsp:cNvPr id="0" name=""/>
        <dsp:cNvSpPr/>
      </dsp:nvSpPr>
      <dsp:spPr>
        <a:xfrm>
          <a:off x="4527909" y="1674"/>
          <a:ext cx="3690193" cy="2214116"/>
        </a:xfrm>
        <a:prstGeom prst="roundRect">
          <a:avLst/>
        </a:prstGeom>
        <a:solidFill>
          <a:schemeClr val="accent6">
            <a:lumMod val="60000"/>
            <a:lumOff val="40000"/>
            <a:alpha val="8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Perlu</a:t>
          </a:r>
          <a:r>
            <a:rPr sz="2400" kern="1200" dirty="0"/>
            <a:t> </a:t>
          </a:r>
          <a:r>
            <a:rPr sz="2400" kern="1200" dirty="0" err="1"/>
            <a:t>menghindari</a:t>
          </a:r>
          <a:r>
            <a:rPr sz="2400" kern="1200" dirty="0"/>
            <a:t> </a:t>
          </a:r>
          <a:r>
            <a:rPr sz="2400" kern="1200" dirty="0" err="1"/>
            <a:t>penggunaan</a:t>
          </a:r>
          <a:r>
            <a:rPr sz="2400" kern="1200" dirty="0"/>
            <a:t> </a:t>
          </a:r>
          <a:r>
            <a:rPr sz="2400" kern="1200" dirty="0" err="1"/>
            <a:t>istilah-istilah</a:t>
          </a:r>
          <a:r>
            <a:rPr sz="2400" kern="1200" dirty="0"/>
            <a:t> </a:t>
          </a:r>
          <a:r>
            <a:rPr sz="2400" kern="1200" dirty="0" err="1"/>
            <a:t>yg</a:t>
          </a:r>
          <a:r>
            <a:rPr sz="2400" kern="1200" dirty="0"/>
            <a:t> </a:t>
          </a:r>
          <a:r>
            <a:rPr sz="2400" kern="1200" dirty="0" err="1"/>
            <a:t>canggih</a:t>
          </a:r>
          <a:r>
            <a:rPr sz="2400" kern="1200" dirty="0"/>
            <a:t>, </a:t>
          </a:r>
          <a:r>
            <a:rPr sz="2400" kern="1200" dirty="0" err="1"/>
            <a:t>resmi</a:t>
          </a:r>
          <a:r>
            <a:rPr sz="2400" kern="1200" dirty="0"/>
            <a:t>, </a:t>
          </a:r>
          <a:r>
            <a:rPr sz="2400" kern="1200" dirty="0" err="1"/>
            <a:t>tinggi</a:t>
          </a:r>
          <a:endParaRPr lang="en-US" sz="2400" b="0" kern="1200" dirty="0"/>
        </a:p>
      </dsp:txBody>
      <dsp:txXfrm>
        <a:off x="4527909" y="1674"/>
        <a:ext cx="3690193" cy="2214116"/>
      </dsp:txXfrm>
    </dsp:sp>
    <dsp:sp modelId="{511490BC-1189-44BB-9F0C-A25B987C4D57}">
      <dsp:nvSpPr>
        <dsp:cNvPr id="0" name=""/>
        <dsp:cNvSpPr/>
      </dsp:nvSpPr>
      <dsp:spPr>
        <a:xfrm>
          <a:off x="2498303" y="2584809"/>
          <a:ext cx="3690193" cy="2214116"/>
        </a:xfrm>
        <a:prstGeom prst="roundRect">
          <a:avLst/>
        </a:prstGeom>
        <a:gradFill rotWithShape="0">
          <a:gsLst>
            <a:gs pos="74000">
              <a:srgbClr val="FFF200">
                <a:alpha val="85000"/>
              </a:srgbClr>
            </a:gs>
            <a:gs pos="45000">
              <a:srgbClr val="FF7A00">
                <a:alpha val="80000"/>
              </a:srgbClr>
            </a:gs>
            <a:gs pos="70000">
              <a:srgbClr val="FF0300">
                <a:alpha val="56000"/>
              </a:srgbClr>
            </a:gs>
            <a:gs pos="100000">
              <a:srgbClr val="4D0808">
                <a:alpha val="50000"/>
              </a:srgbClr>
            </a:gs>
          </a:gsLst>
          <a:lin ang="5400000" scaled="0"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Menggunakan</a:t>
          </a:r>
          <a:r>
            <a:rPr sz="2400" kern="1200" dirty="0"/>
            <a:t> </a:t>
          </a:r>
          <a:r>
            <a:rPr sz="2400" kern="1200" dirty="0" err="1"/>
            <a:t>pertanyaan</a:t>
          </a:r>
          <a:r>
            <a:rPr sz="2400" kern="1200" dirty="0"/>
            <a:t> </a:t>
          </a:r>
          <a:r>
            <a:rPr sz="2400" kern="1200" dirty="0" err="1"/>
            <a:t>terbuka</a:t>
          </a:r>
          <a:endParaRPr lang="en-US" sz="2400" b="0" kern="1200" dirty="0"/>
        </a:p>
      </dsp:txBody>
      <dsp:txXfrm>
        <a:off x="2498303" y="2584809"/>
        <a:ext cx="3690193" cy="22141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468696" y="1674"/>
          <a:ext cx="3690193" cy="2214116"/>
        </a:xfrm>
        <a:prstGeom prst="roundRect">
          <a:avLst/>
        </a:prstGeom>
        <a:solidFill>
          <a:schemeClr val="tx2">
            <a:alpha val="63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Responden</a:t>
          </a:r>
          <a:r>
            <a:rPr sz="2400" kern="1200" dirty="0"/>
            <a:t> </a:t>
          </a:r>
          <a:r>
            <a:rPr sz="2400" kern="1200" dirty="0" err="1"/>
            <a:t>mendapatkan</a:t>
          </a:r>
          <a:r>
            <a:rPr sz="2400" kern="1200" dirty="0"/>
            <a:t> </a:t>
          </a:r>
          <a:r>
            <a:rPr lang="en-US" sz="2400" kern="1200" smtClean="0"/>
            <a:t>k</a:t>
          </a:r>
          <a:r>
            <a:rPr sz="2400" kern="1200" smtClean="0"/>
            <a:t>esan</a:t>
          </a:r>
          <a:r>
            <a:rPr sz="2400" kern="1200" dirty="0" smtClean="0"/>
            <a:t> </a:t>
          </a:r>
          <a:r>
            <a:rPr sz="2400" kern="1200" dirty="0" err="1"/>
            <a:t>bahwa</a:t>
          </a:r>
          <a:r>
            <a:rPr sz="2400" kern="1200" dirty="0"/>
            <a:t> </a:t>
          </a:r>
          <a:r>
            <a:rPr sz="2400" kern="1200" dirty="0" err="1"/>
            <a:t>peneliti</a:t>
          </a:r>
          <a:r>
            <a:rPr sz="2400" kern="1200" dirty="0"/>
            <a:t> </a:t>
          </a:r>
          <a:r>
            <a:rPr sz="2400" kern="1200" dirty="0" err="1"/>
            <a:t>sungguh</a:t>
          </a:r>
          <a:r>
            <a:rPr sz="2400" kern="1200" dirty="0"/>
            <a:t> </a:t>
          </a:r>
          <a:r>
            <a:rPr sz="2400" kern="1200" dirty="0" err="1"/>
            <a:t>berminat</a:t>
          </a:r>
          <a:r>
            <a:rPr sz="2400" kern="1200" dirty="0"/>
            <a:t> </a:t>
          </a:r>
          <a:r>
            <a:rPr sz="2400" kern="1200" dirty="0" err="1"/>
            <a:t>thd</a:t>
          </a:r>
          <a:r>
            <a:rPr sz="2400" kern="1200" dirty="0"/>
            <a:t> </a:t>
          </a:r>
          <a:r>
            <a:rPr sz="2400" kern="1200" dirty="0" err="1"/>
            <a:t>topik</a:t>
          </a:r>
          <a:r>
            <a:rPr sz="2400" kern="1200" dirty="0"/>
            <a:t> yang </a:t>
          </a:r>
          <a:r>
            <a:rPr sz="2400" kern="1200" dirty="0" err="1"/>
            <a:t>diungkapkan</a:t>
          </a:r>
          <a:endParaRPr lang="en-US" sz="2400" b="0" kern="1200" dirty="0"/>
        </a:p>
      </dsp:txBody>
      <dsp:txXfrm>
        <a:off x="468696" y="1674"/>
        <a:ext cx="3690193" cy="2214116"/>
      </dsp:txXfrm>
    </dsp:sp>
    <dsp:sp modelId="{6716ACFC-98B7-4F87-B956-3DAD74AFA2C3}">
      <dsp:nvSpPr>
        <dsp:cNvPr id="0" name=""/>
        <dsp:cNvSpPr/>
      </dsp:nvSpPr>
      <dsp:spPr>
        <a:xfrm>
          <a:off x="4527909" y="1674"/>
          <a:ext cx="3690193" cy="2214116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Responden</a:t>
          </a:r>
          <a:r>
            <a:rPr sz="2400" kern="1200" dirty="0"/>
            <a:t> </a:t>
          </a:r>
          <a:r>
            <a:rPr sz="2400" kern="1200" dirty="0" err="1"/>
            <a:t>dapat</a:t>
          </a:r>
          <a:r>
            <a:rPr sz="2400" kern="1200" dirty="0"/>
            <a:t> </a:t>
          </a:r>
          <a:r>
            <a:rPr sz="2400" kern="1200" dirty="0" err="1"/>
            <a:t>merefleksi</a:t>
          </a:r>
          <a:r>
            <a:rPr sz="2400" kern="1200" dirty="0"/>
            <a:t>, </a:t>
          </a:r>
          <a:r>
            <a:rPr sz="2400" kern="1200" dirty="0" err="1"/>
            <a:t>mengoreksi</a:t>
          </a:r>
          <a:r>
            <a:rPr sz="2400" kern="1200" dirty="0"/>
            <a:t> </a:t>
          </a:r>
          <a:r>
            <a:rPr sz="2400" kern="1200" dirty="0" err="1"/>
            <a:t>kembali</a:t>
          </a:r>
          <a:r>
            <a:rPr sz="2400" kern="1200" dirty="0"/>
            <a:t> </a:t>
          </a:r>
          <a:r>
            <a:rPr sz="2400" kern="1200" dirty="0" err="1"/>
            <a:t>atau</a:t>
          </a:r>
          <a:r>
            <a:rPr sz="2400" kern="1200" dirty="0"/>
            <a:t> </a:t>
          </a:r>
          <a:r>
            <a:rPr sz="2400" kern="1200" dirty="0" err="1"/>
            <a:t>memertajam</a:t>
          </a:r>
          <a:r>
            <a:rPr sz="2400" kern="1200" dirty="0"/>
            <a:t> </a:t>
          </a:r>
          <a:r>
            <a:rPr sz="2400" kern="1200" dirty="0" err="1"/>
            <a:t>apa</a:t>
          </a:r>
          <a:r>
            <a:rPr sz="2400" kern="1200" dirty="0"/>
            <a:t> yang </a:t>
          </a:r>
          <a:r>
            <a:rPr sz="2400" kern="1200" dirty="0" err="1"/>
            <a:t>dimaksudkan</a:t>
          </a:r>
          <a:endParaRPr lang="en-US" sz="2400" b="0" kern="1200" dirty="0"/>
        </a:p>
      </dsp:txBody>
      <dsp:txXfrm>
        <a:off x="4527909" y="1674"/>
        <a:ext cx="3690193" cy="2214116"/>
      </dsp:txXfrm>
    </dsp:sp>
    <dsp:sp modelId="{511490BC-1189-44BB-9F0C-A25B987C4D57}">
      <dsp:nvSpPr>
        <dsp:cNvPr id="0" name=""/>
        <dsp:cNvSpPr/>
      </dsp:nvSpPr>
      <dsp:spPr>
        <a:xfrm>
          <a:off x="2498303" y="2584809"/>
          <a:ext cx="3690193" cy="2214116"/>
        </a:xfrm>
        <a:prstGeom prst="roundRect">
          <a:avLst/>
        </a:prstGeom>
        <a:solidFill>
          <a:schemeClr val="tx1">
            <a:lumMod val="90000"/>
            <a:lumOff val="10000"/>
            <a:alpha val="61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Peneliti</a:t>
          </a:r>
          <a:r>
            <a:rPr sz="2400" kern="1200" dirty="0"/>
            <a:t> </a:t>
          </a:r>
          <a:r>
            <a:rPr sz="2400" kern="1200" dirty="0" err="1"/>
            <a:t>dapat</a:t>
          </a:r>
          <a:r>
            <a:rPr sz="2400" kern="1200" dirty="0"/>
            <a:t> </a:t>
          </a:r>
          <a:r>
            <a:rPr sz="2400" kern="1200" dirty="0" err="1"/>
            <a:t>memeroleh</a:t>
          </a:r>
          <a:r>
            <a:rPr sz="2400" kern="1200" dirty="0"/>
            <a:t> </a:t>
          </a:r>
          <a:r>
            <a:rPr sz="2400" kern="1200" dirty="0" err="1"/>
            <a:t>gambaran</a:t>
          </a:r>
          <a:r>
            <a:rPr sz="2400" kern="1200" dirty="0"/>
            <a:t> yang </a:t>
          </a:r>
          <a:r>
            <a:rPr sz="2400" kern="1200" dirty="0" err="1"/>
            <a:t>lebih</a:t>
          </a:r>
          <a:r>
            <a:rPr sz="2400" kern="1200" dirty="0"/>
            <a:t> </a:t>
          </a:r>
          <a:r>
            <a:rPr sz="2400" kern="1200" dirty="0" err="1"/>
            <a:t>jelas</a:t>
          </a:r>
          <a:r>
            <a:rPr sz="2400" kern="1200" dirty="0"/>
            <a:t> </a:t>
          </a:r>
          <a:r>
            <a:rPr sz="2400" kern="1200" dirty="0" err="1"/>
            <a:t>sekaligus</a:t>
          </a:r>
          <a:r>
            <a:rPr sz="2400" kern="1200" dirty="0"/>
            <a:t> </a:t>
          </a:r>
          <a:r>
            <a:rPr sz="2400" kern="1200" dirty="0" err="1"/>
            <a:t>mengecek</a:t>
          </a:r>
          <a:r>
            <a:rPr sz="2400" kern="1200" dirty="0"/>
            <a:t> </a:t>
          </a:r>
          <a:r>
            <a:rPr sz="2400" kern="1200" dirty="0" err="1"/>
            <a:t>konsistensi</a:t>
          </a:r>
          <a:r>
            <a:rPr sz="2400" kern="1200" dirty="0"/>
            <a:t> </a:t>
          </a:r>
          <a:r>
            <a:rPr sz="2400" kern="1200" dirty="0" err="1"/>
            <a:t>jawaban</a:t>
          </a:r>
          <a:r>
            <a:rPr sz="2400" kern="1200" dirty="0"/>
            <a:t> </a:t>
          </a:r>
          <a:r>
            <a:rPr sz="2400" kern="1200" dirty="0" err="1"/>
            <a:t>responden</a:t>
          </a:r>
          <a:endParaRPr lang="en-US" sz="2400" b="0" kern="1200" dirty="0"/>
        </a:p>
      </dsp:txBody>
      <dsp:txXfrm>
        <a:off x="2498303" y="2584809"/>
        <a:ext cx="3690193" cy="221411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1060" y="1159631"/>
          <a:ext cx="4135561" cy="2481336"/>
        </a:xfrm>
        <a:prstGeom prst="roundRect">
          <a:avLst/>
        </a:prstGeom>
        <a:solidFill>
          <a:schemeClr val="accent5">
            <a:lumMod val="50000"/>
            <a:alpha val="57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800" kern="1200" dirty="0" err="1"/>
            <a:t>Perlu</a:t>
          </a:r>
          <a:r>
            <a:rPr sz="2800" kern="1200" dirty="0"/>
            <a:t> </a:t>
          </a:r>
          <a:r>
            <a:rPr sz="2800" kern="1200" dirty="0" err="1"/>
            <a:t>bersikap</a:t>
          </a:r>
          <a:r>
            <a:rPr sz="2800" kern="1200" dirty="0"/>
            <a:t> </a:t>
          </a:r>
          <a:r>
            <a:rPr sz="2800" kern="1200" dirty="0" err="1"/>
            <a:t>luwes</a:t>
          </a:r>
          <a:r>
            <a:rPr sz="2800" kern="1200" dirty="0"/>
            <a:t> </a:t>
          </a:r>
          <a:r>
            <a:rPr sz="2800" kern="1200" dirty="0" err="1"/>
            <a:t>dalam</a:t>
          </a:r>
          <a:r>
            <a:rPr sz="2800" kern="1200" dirty="0"/>
            <a:t> </a:t>
          </a:r>
          <a:r>
            <a:rPr sz="2800" kern="1200" dirty="0" err="1"/>
            <a:t>bertanya</a:t>
          </a:r>
          <a:endParaRPr lang="en-US" sz="2800" b="0" kern="1200" dirty="0"/>
        </a:p>
      </dsp:txBody>
      <dsp:txXfrm>
        <a:off x="1060" y="1159631"/>
        <a:ext cx="4135561" cy="2481336"/>
      </dsp:txXfrm>
    </dsp:sp>
    <dsp:sp modelId="{6716ACFC-98B7-4F87-B956-3DAD74AFA2C3}">
      <dsp:nvSpPr>
        <dsp:cNvPr id="0" name=""/>
        <dsp:cNvSpPr/>
      </dsp:nvSpPr>
      <dsp:spPr>
        <a:xfrm>
          <a:off x="4550178" y="1159631"/>
          <a:ext cx="4135561" cy="2481336"/>
        </a:xfrm>
        <a:prstGeom prst="roundRect">
          <a:avLst/>
        </a:prstGeom>
        <a:solidFill>
          <a:schemeClr val="accent6">
            <a:alpha val="72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800" kern="1200" dirty="0" err="1"/>
            <a:t>Mengkombinasikan</a:t>
          </a:r>
          <a:r>
            <a:rPr sz="2800" kern="1200" dirty="0"/>
            <a:t> </a:t>
          </a:r>
          <a:r>
            <a:rPr sz="2800" kern="1200" dirty="0" err="1"/>
            <a:t>dengan</a:t>
          </a:r>
          <a:r>
            <a:rPr sz="2800" kern="1200" dirty="0"/>
            <a:t> </a:t>
          </a:r>
          <a:r>
            <a:rPr sz="2800" kern="1200" dirty="0" err="1"/>
            <a:t>metode</a:t>
          </a:r>
          <a:r>
            <a:rPr sz="2800" kern="1200" dirty="0"/>
            <a:t> </a:t>
          </a:r>
          <a:r>
            <a:rPr sz="2800" kern="1200" dirty="0" err="1"/>
            <a:t>pengumpulan</a:t>
          </a:r>
          <a:r>
            <a:rPr sz="2800" kern="1200" dirty="0"/>
            <a:t> data </a:t>
          </a:r>
          <a:r>
            <a:rPr sz="2800" kern="1200" dirty="0" err="1"/>
            <a:t>lainnya</a:t>
          </a:r>
          <a:endParaRPr lang="en-US" sz="2800" b="0" kern="1200" dirty="0"/>
        </a:p>
      </dsp:txBody>
      <dsp:txXfrm>
        <a:off x="4550178" y="1159631"/>
        <a:ext cx="4135561" cy="248133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468696" y="1674"/>
          <a:ext cx="3690193" cy="2214116"/>
        </a:xfrm>
        <a:prstGeom prst="roundRect">
          <a:avLst/>
        </a:prstGeom>
        <a:solidFill>
          <a:schemeClr val="tx2">
            <a:lumMod val="75000"/>
            <a:alpha val="61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Perlu</a:t>
          </a:r>
          <a:r>
            <a:rPr sz="2400" kern="1200" dirty="0"/>
            <a:t> </a:t>
          </a:r>
          <a:r>
            <a:rPr sz="2400" kern="1200" dirty="0" err="1"/>
            <a:t>untuk</a:t>
          </a:r>
          <a:r>
            <a:rPr sz="2400" kern="1200" dirty="0"/>
            <a:t> </a:t>
          </a:r>
          <a:r>
            <a:rPr sz="2400" kern="1200" dirty="0" err="1"/>
            <a:t>bukti</a:t>
          </a:r>
          <a:r>
            <a:rPr sz="2400" kern="1200" dirty="0"/>
            <a:t> </a:t>
          </a:r>
          <a:r>
            <a:rPr sz="2400" kern="1200" dirty="0" err="1"/>
            <a:t>fisik</a:t>
          </a:r>
          <a:endParaRPr lang="en-US" sz="2400" b="0" kern="1200" dirty="0"/>
        </a:p>
      </dsp:txBody>
      <dsp:txXfrm>
        <a:off x="468696" y="1674"/>
        <a:ext cx="3690193" cy="2214116"/>
      </dsp:txXfrm>
    </dsp:sp>
    <dsp:sp modelId="{6716ACFC-98B7-4F87-B956-3DAD74AFA2C3}">
      <dsp:nvSpPr>
        <dsp:cNvPr id="0" name=""/>
        <dsp:cNvSpPr/>
      </dsp:nvSpPr>
      <dsp:spPr>
        <a:xfrm>
          <a:off x="4527909" y="1674"/>
          <a:ext cx="3690193" cy="2214116"/>
        </a:xfrm>
        <a:prstGeom prst="roundRect">
          <a:avLst/>
        </a:prstGeom>
        <a:solidFill>
          <a:schemeClr val="bg1">
            <a:lumMod val="25000"/>
            <a:alpha val="6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Harus</a:t>
          </a:r>
          <a:r>
            <a:rPr sz="2400" kern="1200" dirty="0"/>
            <a:t> </a:t>
          </a:r>
          <a:r>
            <a:rPr sz="2400" kern="1200" dirty="0" err="1"/>
            <a:t>dipastikan</a:t>
          </a:r>
          <a:r>
            <a:rPr sz="2400" kern="1200" dirty="0"/>
            <a:t> </a:t>
          </a:r>
          <a:r>
            <a:rPr sz="2400" kern="1200" dirty="0" err="1"/>
            <a:t>perekam</a:t>
          </a:r>
          <a:r>
            <a:rPr sz="2400" kern="1200" dirty="0"/>
            <a:t> </a:t>
          </a:r>
          <a:r>
            <a:rPr sz="2400" kern="1200" dirty="0" err="1"/>
            <a:t>dalam</a:t>
          </a:r>
          <a:r>
            <a:rPr sz="2400" kern="1200" dirty="0"/>
            <a:t> </a:t>
          </a:r>
          <a:r>
            <a:rPr sz="2400" kern="1200" dirty="0" err="1"/>
            <a:t>kondisi</a:t>
          </a:r>
          <a:r>
            <a:rPr sz="2400" kern="1200" dirty="0"/>
            <a:t> </a:t>
          </a:r>
          <a:r>
            <a:rPr sz="2400" kern="1200" dirty="0" err="1"/>
            <a:t>baik</a:t>
          </a:r>
          <a:r>
            <a:rPr sz="2400" kern="1200" dirty="0"/>
            <a:t> </a:t>
          </a:r>
          <a:r>
            <a:rPr sz="2400" kern="1200" dirty="0" err="1"/>
            <a:t>dan</a:t>
          </a:r>
          <a:r>
            <a:rPr sz="2400" kern="1200" dirty="0"/>
            <a:t> </a:t>
          </a:r>
          <a:r>
            <a:rPr sz="2400" kern="1200" dirty="0" err="1"/>
            <a:t>ditempatkan</a:t>
          </a:r>
          <a:r>
            <a:rPr sz="2400" kern="1200" dirty="0"/>
            <a:t> </a:t>
          </a:r>
          <a:r>
            <a:rPr sz="2400" kern="1200" dirty="0" err="1"/>
            <a:t>pada</a:t>
          </a:r>
          <a:r>
            <a:rPr sz="2400" kern="1200" dirty="0"/>
            <a:t> </a:t>
          </a:r>
          <a:r>
            <a:rPr sz="2400" kern="1200" dirty="0" err="1"/>
            <a:t>tempat</a:t>
          </a:r>
          <a:r>
            <a:rPr sz="2400" kern="1200" dirty="0"/>
            <a:t> yang optimal </a:t>
          </a:r>
          <a:r>
            <a:rPr sz="2400" kern="1200" dirty="0" err="1"/>
            <a:t>untuk</a:t>
          </a:r>
          <a:r>
            <a:rPr sz="2400" kern="1200" dirty="0"/>
            <a:t> </a:t>
          </a:r>
          <a:r>
            <a:rPr sz="2400" kern="1200" dirty="0" err="1"/>
            <a:t>mendapatkan</a:t>
          </a:r>
          <a:r>
            <a:rPr sz="2400" kern="1200" dirty="0"/>
            <a:t> </a:t>
          </a:r>
          <a:r>
            <a:rPr sz="2400" kern="1200" dirty="0" err="1"/>
            <a:t>kualitas</a:t>
          </a:r>
          <a:r>
            <a:rPr sz="2400" kern="1200" dirty="0"/>
            <a:t> </a:t>
          </a:r>
          <a:r>
            <a:rPr sz="2400" kern="1200" dirty="0" err="1"/>
            <a:t>suara</a:t>
          </a:r>
          <a:r>
            <a:rPr sz="2400" kern="1200" dirty="0"/>
            <a:t> yang </a:t>
          </a:r>
          <a:r>
            <a:rPr sz="2400" kern="1200" dirty="0" err="1"/>
            <a:t>terbaik</a:t>
          </a:r>
          <a:endParaRPr lang="en-US" sz="2400" b="0" kern="1200" dirty="0"/>
        </a:p>
      </dsp:txBody>
      <dsp:txXfrm>
        <a:off x="4527909" y="1674"/>
        <a:ext cx="3690193" cy="2214116"/>
      </dsp:txXfrm>
    </dsp:sp>
    <dsp:sp modelId="{511490BC-1189-44BB-9F0C-A25B987C4D57}">
      <dsp:nvSpPr>
        <dsp:cNvPr id="0" name=""/>
        <dsp:cNvSpPr/>
      </dsp:nvSpPr>
      <dsp:spPr>
        <a:xfrm>
          <a:off x="2498303" y="2584809"/>
          <a:ext cx="3690193" cy="2214116"/>
        </a:xfrm>
        <a:prstGeom prst="roundRect">
          <a:avLst/>
        </a:prstGeom>
        <a:solidFill>
          <a:schemeClr val="tx2">
            <a:lumMod val="50000"/>
            <a:alpha val="51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Perlu</a:t>
          </a:r>
          <a:r>
            <a:rPr sz="2400" kern="1200" dirty="0"/>
            <a:t> </a:t>
          </a:r>
          <a:r>
            <a:rPr sz="2400" kern="1200" dirty="0" err="1"/>
            <a:t>kaset</a:t>
          </a:r>
          <a:r>
            <a:rPr sz="2400" kern="1200" dirty="0"/>
            <a:t> </a:t>
          </a:r>
          <a:r>
            <a:rPr sz="2400" kern="1200" dirty="0" err="1"/>
            <a:t>cadangan</a:t>
          </a:r>
          <a:endParaRPr lang="en-US" sz="2400" b="0" kern="1200" dirty="0"/>
        </a:p>
      </dsp:txBody>
      <dsp:txXfrm>
        <a:off x="2498303" y="2584809"/>
        <a:ext cx="3690193" cy="2214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38800" y="3429000"/>
            <a:ext cx="3314700" cy="1317625"/>
          </a:xfrm>
        </p:spPr>
        <p:txBody>
          <a:bodyPr anchor="b" anchorCtr="0"/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38800" y="4724400"/>
            <a:ext cx="3276600" cy="990600"/>
          </a:xfrm>
        </p:spPr>
        <p:txBody>
          <a:bodyPr/>
          <a:lstStyle>
            <a:lvl1pPr marL="0" indent="0" algn="l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28600" y="1524000"/>
            <a:ext cx="2362200" cy="4648200"/>
          </a:xfrm>
          <a:prstGeom prst="roundRect">
            <a:avLst>
              <a:gd name="adj" fmla="val 12200"/>
            </a:avLst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-381000" y="5562600"/>
            <a:ext cx="1905000" cy="1905000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819400" y="1524000"/>
            <a:ext cx="6096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228600" y="6245225"/>
            <a:ext cx="1600200" cy="476250"/>
          </a:xfrm>
          <a:prstGeom prst="rect">
            <a:avLst/>
          </a:prstGeom>
        </p:spPr>
        <p:txBody>
          <a:bodyPr/>
          <a:lstStyle/>
          <a:p>
            <a:fld id="{93D8EB58-FC4E-4F67-9AF3-9CAAEAA32CC4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59EDA32-1718-4C69-8338-54AC58B273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EDA32-1718-4C69-8338-54AC58B273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" y="381000"/>
            <a:ext cx="86106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EDA32-1718-4C69-8338-54AC58B273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52400" y="152400"/>
            <a:ext cx="8763000" cy="617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28600" y="1524000"/>
            <a:ext cx="8534400" cy="4953000"/>
          </a:xfrm>
          <a:prstGeom prst="roundRect">
            <a:avLst>
              <a:gd name="adj" fmla="val 3625"/>
            </a:avLst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-381000" y="5562600"/>
            <a:ext cx="1905000" cy="1905000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00600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6579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EDA32-1718-4C69-8338-54AC58B273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300" y="4419600"/>
            <a:ext cx="8724900" cy="2057400"/>
          </a:xfrm>
          <a:prstGeom prst="rect">
            <a:avLst/>
          </a:prstGeom>
          <a:solidFill>
            <a:schemeClr val="bg1">
              <a:alpha val="70000"/>
            </a:schemeClr>
          </a:solidFill>
          <a:ln w="44450" cmpd="dbl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86400"/>
            <a:ext cx="7772400" cy="914400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419600"/>
            <a:ext cx="7772400" cy="1012825"/>
          </a:xfrm>
        </p:spPr>
        <p:txBody>
          <a:bodyPr anchor="b" anchorCtr="0"/>
          <a:lstStyle>
            <a:lvl1pPr algn="l">
              <a:defRPr sz="4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ho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3716215" y="3358662"/>
            <a:ext cx="5257800" cy="2590800"/>
          </a:xfrm>
          <a:prstGeom prst="roundRect">
            <a:avLst>
              <a:gd name="adj" fmla="val 8494"/>
            </a:avLst>
          </a:prstGeom>
          <a:noFill/>
          <a:ln w="50800">
            <a:solidFill>
              <a:schemeClr val="bg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5867400" cy="1371600"/>
          </a:xfrm>
        </p:spPr>
        <p:txBody>
          <a:bodyPr anchor="b" anchorCtr="0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5867400" cy="762000"/>
          </a:xfrm>
        </p:spPr>
        <p:txBody>
          <a:bodyPr anchor="t" anchorCtr="0"/>
          <a:lstStyle>
            <a:lvl1pPr marL="0" indent="0" algn="l">
              <a:buFontTx/>
              <a:buNone/>
              <a:defRPr sz="2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990600" y="1447800"/>
            <a:ext cx="6248400" cy="6248400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5334000"/>
            <a:ext cx="4343400" cy="1219200"/>
          </a:xfrm>
          <a:noFill/>
        </p:spPr>
        <p:txBody>
          <a:bodyPr/>
          <a:lstStyle>
            <a:lvl1pPr algn="l">
              <a:buFontTx/>
              <a:buNone/>
              <a:defRPr sz="24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0"/>
            <a:ext cx="4343400" cy="2182813"/>
          </a:xfrm>
          <a:prstGeom prst="rect">
            <a:avLst/>
          </a:prstGeom>
          <a:noFill/>
        </p:spPr>
        <p:txBody>
          <a:bodyPr anchor="b" anchorCtr="0"/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0" y="457200"/>
            <a:ext cx="3429000" cy="2971800"/>
          </a:xfrm>
          <a:prstGeom prst="roundRect">
            <a:avLst>
              <a:gd name="adj" fmla="val 12328"/>
            </a:avLst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-990600" y="1447800"/>
            <a:ext cx="6248400" cy="6248400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5334000"/>
            <a:ext cx="4343400" cy="1219200"/>
          </a:xfrm>
          <a:noFill/>
        </p:spPr>
        <p:txBody>
          <a:bodyPr/>
          <a:lstStyle>
            <a:lvl1pPr algn="l">
              <a:buFontTx/>
              <a:buNone/>
              <a:defRPr sz="24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0"/>
            <a:ext cx="4343400" cy="2182813"/>
          </a:xfrm>
          <a:prstGeom prst="rect">
            <a:avLst/>
          </a:prstGeom>
          <a:noFill/>
        </p:spPr>
        <p:txBody>
          <a:bodyPr anchor="b" anchorCtr="0"/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-609600" y="3124200"/>
            <a:ext cx="4419600" cy="4419600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81400" y="3733800"/>
            <a:ext cx="5029200" cy="685800"/>
          </a:xfrm>
        </p:spPr>
        <p:txBody>
          <a:bodyPr/>
          <a:lstStyle>
            <a:lvl1pPr algn="l">
              <a:buFontTx/>
              <a:buNone/>
              <a:defRPr sz="20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228600" y="304800"/>
            <a:ext cx="3352800" cy="5029200"/>
          </a:xfrm>
          <a:prstGeom prst="roundRect">
            <a:avLst>
              <a:gd name="adj" fmla="val 8625"/>
            </a:avLst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1905000"/>
            <a:ext cx="5029200" cy="1828800"/>
          </a:xfrm>
        </p:spPr>
        <p:txBody>
          <a:bodyPr anchor="b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762000" y="381000"/>
            <a:ext cx="7620000" cy="2667000"/>
          </a:xfrm>
          <a:prstGeom prst="roundRect">
            <a:avLst>
              <a:gd name="adj" fmla="val 10513"/>
            </a:avLst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-609600" y="2286000"/>
            <a:ext cx="6248400" cy="6248400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2400" y="5029200"/>
            <a:ext cx="4876800" cy="1447800"/>
          </a:xfrm>
        </p:spPr>
        <p:txBody>
          <a:bodyPr/>
          <a:lstStyle>
            <a:lvl1pPr algn="ctr">
              <a:buFontTx/>
              <a:buNone/>
              <a:defRPr sz="20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429001"/>
            <a:ext cx="4876800" cy="1600200"/>
          </a:xfrm>
        </p:spPr>
        <p:txBody>
          <a:bodyPr anchor="b" anchorCtr="0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-762000" y="1676400"/>
            <a:ext cx="6248400" cy="6248400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3962400"/>
            <a:ext cx="4343400" cy="1066800"/>
          </a:xfrm>
        </p:spPr>
        <p:txBody>
          <a:bodyPr/>
          <a:lstStyle>
            <a:lvl1pPr algn="l">
              <a:buFontTx/>
              <a:buNone/>
              <a:defRPr sz="24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76200" y="5105400"/>
            <a:ext cx="2895600" cy="1676400"/>
          </a:xfrm>
          <a:prstGeom prst="roundRect">
            <a:avLst>
              <a:gd name="adj" fmla="val 7949"/>
            </a:avLst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4343400" cy="1447800"/>
          </a:xfrm>
        </p:spPr>
        <p:txBody>
          <a:bodyPr anchor="b" anchorCtr="0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visualbee.com/upgrade.html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00808" y="6245225"/>
            <a:ext cx="590019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6"/>
                </a:solidFill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5225"/>
            <a:ext cx="685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6"/>
                </a:solidFill>
                <a:latin typeface="Book Antiqua" pitchFamily="18" charset="0"/>
              </a:defRPr>
            </a:lvl1pPr>
          </a:lstStyle>
          <a:p>
            <a:fld id="{559EDA32-1718-4C69-8338-54AC58B273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.png">
            <a:hlinkClick r:id="rId19" tooltip="To remove the VisualBee Logo or replace with your own, please Upgrade VisualBee to PREMIUM service."/>
          </p:cNvPr>
          <p:cNvPicPr>
            <a:picLocks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402704" y="6443464"/>
            <a:ext cx="1524000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b="0">
          <a:solidFill>
            <a:schemeClr val="tx1"/>
          </a:solidFill>
          <a:latin typeface="Constantia" pitchFamily="18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90000"/>
          </a:schemeClr>
        </a:buClr>
        <a:buFont typeface="Lucida Sans" pitchFamily="34" charset="0"/>
        <a:buChar char="ı"/>
        <a:defRPr sz="320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90000"/>
          </a:schemeClr>
        </a:buClr>
        <a:buFont typeface="Lucida Sans" pitchFamily="34" charset="0"/>
        <a:buChar char="ı"/>
        <a:defRPr sz="2800">
          <a:solidFill>
            <a:schemeClr val="tx1"/>
          </a:solidFill>
          <a:latin typeface="Constantia" pitchFamily="18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90000"/>
          </a:schemeClr>
        </a:buClr>
        <a:buFont typeface="Lucida Sans" pitchFamily="34" charset="0"/>
        <a:buChar char="ı"/>
        <a:defRPr sz="2400">
          <a:solidFill>
            <a:schemeClr val="tx1"/>
          </a:solidFill>
          <a:latin typeface="Constantia" pitchFamily="18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90000"/>
          </a:schemeClr>
        </a:buClr>
        <a:buFont typeface="Lucida Sans" pitchFamily="34" charset="0"/>
        <a:buChar char="ı"/>
        <a:defRPr sz="2000">
          <a:solidFill>
            <a:schemeClr val="tx1"/>
          </a:solidFill>
          <a:latin typeface="Constantia" pitchFamily="18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90000"/>
          </a:schemeClr>
        </a:buClr>
        <a:buFont typeface="Lucida Sans" pitchFamily="34" charset="0"/>
        <a:buChar char="ı"/>
        <a:defRPr sz="2000">
          <a:solidFill>
            <a:schemeClr val="tx1"/>
          </a:solidFill>
          <a:latin typeface="Constantia" pitchFamily="18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0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029200" y="1752600"/>
            <a:ext cx="3924300" cy="1676401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Wawancara</a:t>
            </a:r>
            <a:endParaRPr lang="en-US" sz="48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638800" y="3505200"/>
            <a:ext cx="3276600" cy="990600"/>
          </a:xfrm>
        </p:spPr>
        <p:txBody>
          <a:bodyPr>
            <a:noAutofit/>
          </a:bodyPr>
          <a:lstStyle/>
          <a:p>
            <a:r>
              <a:rPr lang="en-US" dirty="0" err="1" smtClean="0"/>
              <a:t>Kuliah</a:t>
            </a:r>
            <a:r>
              <a:rPr lang="en-US" dirty="0" smtClean="0"/>
              <a:t> 8 </a:t>
            </a:r>
          </a:p>
          <a:p>
            <a:r>
              <a:rPr lang="en-US" dirty="0" err="1" smtClean="0"/>
              <a:t>Siswanto</a:t>
            </a:r>
            <a:r>
              <a:rPr lang="en-US" dirty="0" smtClean="0"/>
              <a:t>, </a:t>
            </a:r>
            <a:r>
              <a:rPr lang="en-US" dirty="0" err="1" smtClean="0"/>
              <a:t>S.Psi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168566791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mtClean="0"/>
              <a:t>Wawancara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169197529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mtClean="0"/>
              <a:t>Variasi dalam wawancara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125208092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mtClean="0"/>
              <a:t>Isi wawancara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125208092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mtClean="0"/>
              <a:t>Menyusun pertanyaan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125208092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686800" cy="4724400"/>
          </a:xfrm>
        </p:spPr>
        <p:txBody>
          <a:bodyPr>
            <a:noAutofit/>
          </a:bodyPr>
          <a:lstStyle/>
          <a:p>
            <a:pPr lvl="0" algn="l" rtl="0"/>
            <a:r>
              <a:rPr lang="en-US" sz="2888" dirty="0" err="1" smtClean="0"/>
              <a:t>Membuka</a:t>
            </a:r>
            <a:r>
              <a:rPr lang="en-US" sz="2888" dirty="0" smtClean="0"/>
              <a:t> </a:t>
            </a:r>
            <a:r>
              <a:rPr lang="en-US" sz="2888" dirty="0" err="1" smtClean="0"/>
              <a:t>wawancara</a:t>
            </a:r>
            <a:endParaRPr lang="en-US" sz="2888" dirty="0"/>
          </a:p>
          <a:p>
            <a:pPr lvl="0" algn="l" rtl="0"/>
            <a:r>
              <a:rPr lang="en-US" sz="2888" dirty="0" smtClean="0"/>
              <a:t>Rapport</a:t>
            </a:r>
            <a:endParaRPr lang="en-US" sz="2888" dirty="0"/>
          </a:p>
          <a:p>
            <a:pPr lvl="0" algn="l" rtl="0"/>
            <a:r>
              <a:rPr lang="en-US" sz="2888" dirty="0" err="1" smtClean="0"/>
              <a:t>Kepekaan</a:t>
            </a:r>
            <a:r>
              <a:rPr lang="en-US" sz="2888" dirty="0" smtClean="0"/>
              <a:t> </a:t>
            </a:r>
            <a:r>
              <a:rPr lang="en-US" sz="2888" dirty="0" err="1" smtClean="0"/>
              <a:t>terhadap</a:t>
            </a:r>
            <a:r>
              <a:rPr lang="en-US" sz="2888" dirty="0" smtClean="0"/>
              <a:t> </a:t>
            </a:r>
            <a:r>
              <a:rPr lang="en-US" sz="2888" dirty="0" err="1" smtClean="0"/>
              <a:t>reaksi</a:t>
            </a:r>
            <a:r>
              <a:rPr lang="en-US" sz="2888" dirty="0" smtClean="0"/>
              <a:t> </a:t>
            </a:r>
            <a:r>
              <a:rPr lang="en-US" sz="2888" dirty="0" err="1" smtClean="0"/>
              <a:t>responden</a:t>
            </a:r>
            <a:endParaRPr lang="en-US" sz="2888" dirty="0"/>
          </a:p>
          <a:p>
            <a:pPr lvl="0" algn="l" rtl="0"/>
            <a:r>
              <a:rPr lang="en-US" sz="2888" dirty="0" err="1" smtClean="0"/>
              <a:t>Menciptakan</a:t>
            </a:r>
            <a:r>
              <a:rPr lang="en-US" sz="2888" dirty="0" smtClean="0"/>
              <a:t> </a:t>
            </a:r>
            <a:r>
              <a:rPr lang="en-US" sz="2888" dirty="0" err="1" smtClean="0"/>
              <a:t>suasana</a:t>
            </a:r>
            <a:r>
              <a:rPr lang="en-US" sz="2888" dirty="0" smtClean="0"/>
              <a:t> yang </a:t>
            </a:r>
            <a:r>
              <a:rPr lang="en-US" sz="2888" dirty="0" err="1" smtClean="0"/>
              <a:t>menyenangkan</a:t>
            </a:r>
            <a:endParaRPr lang="en-US" sz="2888" dirty="0"/>
          </a:p>
          <a:p>
            <a:pPr lvl="0" algn="l" rtl="0"/>
            <a:r>
              <a:rPr lang="en-US" sz="2888" dirty="0" err="1" smtClean="0"/>
              <a:t>Pertanyaan</a:t>
            </a:r>
            <a:r>
              <a:rPr lang="en-US" sz="2888" dirty="0" smtClean="0"/>
              <a:t> </a:t>
            </a:r>
            <a:r>
              <a:rPr lang="en-US" sz="2888" dirty="0" err="1" smtClean="0"/>
              <a:t>diformulasikan</a:t>
            </a:r>
            <a:r>
              <a:rPr lang="en-US" sz="2888" dirty="0" smtClean="0"/>
              <a:t> </a:t>
            </a:r>
            <a:r>
              <a:rPr lang="en-US" sz="2888" dirty="0" err="1" smtClean="0"/>
              <a:t>secara</a:t>
            </a:r>
            <a:r>
              <a:rPr lang="en-US" sz="2888" dirty="0" smtClean="0"/>
              <a:t> </a:t>
            </a:r>
            <a:r>
              <a:rPr lang="en-US" sz="2888" dirty="0" err="1" smtClean="0"/>
              <a:t>jelas</a:t>
            </a:r>
            <a:r>
              <a:rPr lang="en-US" sz="2888" dirty="0" smtClean="0"/>
              <a:t>, </a:t>
            </a:r>
            <a:r>
              <a:rPr lang="en-US" sz="2888" dirty="0" err="1" smtClean="0"/>
              <a:t>sederhana</a:t>
            </a:r>
            <a:r>
              <a:rPr lang="en-US" sz="2888" dirty="0" smtClean="0"/>
              <a:t>, </a:t>
            </a:r>
            <a:r>
              <a:rPr lang="en-US" sz="2888" dirty="0" err="1" smtClean="0"/>
              <a:t>singkat</a:t>
            </a:r>
            <a:r>
              <a:rPr lang="en-US" sz="2888" dirty="0" smtClean="0"/>
              <a:t> &amp; </a:t>
            </a:r>
            <a:r>
              <a:rPr lang="en-US" sz="2888" dirty="0" err="1" smtClean="0"/>
              <a:t>pesannya</a:t>
            </a:r>
            <a:r>
              <a:rPr lang="en-US" sz="2888" dirty="0" smtClean="0"/>
              <a:t> </a:t>
            </a:r>
            <a:r>
              <a:rPr lang="en-US" sz="2888" dirty="0" err="1" smtClean="0"/>
              <a:t>tunggal</a:t>
            </a:r>
            <a:endParaRPr lang="en-US" sz="2888" dirty="0"/>
          </a:p>
          <a:p>
            <a:pPr lvl="0" algn="l" rtl="0"/>
            <a:r>
              <a:rPr lang="en-US" sz="2888" dirty="0" err="1" smtClean="0"/>
              <a:t>Tidak</a:t>
            </a:r>
            <a:r>
              <a:rPr lang="en-US" sz="2888" dirty="0" smtClean="0"/>
              <a:t> </a:t>
            </a:r>
            <a:r>
              <a:rPr lang="en-US" sz="2888" dirty="0" err="1" smtClean="0"/>
              <a:t>menggunakan</a:t>
            </a:r>
            <a:r>
              <a:rPr lang="en-US" sz="2888" dirty="0" smtClean="0"/>
              <a:t> </a:t>
            </a:r>
            <a:r>
              <a:rPr lang="en-US" sz="2888" dirty="0" err="1" smtClean="0"/>
              <a:t>pertanyaan</a:t>
            </a:r>
            <a:r>
              <a:rPr lang="en-US" sz="2888" dirty="0" smtClean="0"/>
              <a:t> “</a:t>
            </a:r>
            <a:r>
              <a:rPr lang="en-US" sz="2888" dirty="0" err="1" smtClean="0"/>
              <a:t>mengapa</a:t>
            </a:r>
            <a:r>
              <a:rPr lang="en-US" sz="2888" dirty="0" smtClean="0"/>
              <a:t>”</a:t>
            </a:r>
            <a:endParaRPr lang="en-US" sz="2888" dirty="0"/>
          </a:p>
          <a:p>
            <a:pPr lvl="0" algn="l" rtl="0"/>
            <a:r>
              <a:rPr lang="en-US" sz="2888" dirty="0" err="1" smtClean="0"/>
              <a:t>Mengecek</a:t>
            </a:r>
            <a:r>
              <a:rPr lang="en-US" sz="2888" dirty="0" smtClean="0"/>
              <a:t> </a:t>
            </a:r>
            <a:r>
              <a:rPr lang="en-US" sz="2888" dirty="0" err="1" smtClean="0"/>
              <a:t>pemahaman</a:t>
            </a:r>
            <a:r>
              <a:rPr lang="en-US" sz="2888" dirty="0" smtClean="0"/>
              <a:t> </a:t>
            </a:r>
            <a:r>
              <a:rPr lang="en-US" sz="2888" dirty="0" err="1" smtClean="0"/>
              <a:t>peneliti</a:t>
            </a:r>
            <a:r>
              <a:rPr lang="en-US" sz="2888" dirty="0" smtClean="0"/>
              <a:t> </a:t>
            </a:r>
            <a:r>
              <a:rPr lang="en-US" sz="2888" dirty="0" err="1" smtClean="0"/>
              <a:t>sendiri</a:t>
            </a:r>
            <a:r>
              <a:rPr lang="en-US" sz="2888" dirty="0" smtClean="0"/>
              <a:t> </a:t>
            </a:r>
            <a:r>
              <a:rPr lang="en-US" sz="2888" dirty="0" err="1" smtClean="0"/>
              <a:t>dgn</a:t>
            </a:r>
            <a:r>
              <a:rPr lang="en-US" sz="2888" dirty="0" smtClean="0"/>
              <a:t> </a:t>
            </a:r>
            <a:r>
              <a:rPr lang="en-US" sz="2888" dirty="0" err="1" smtClean="0"/>
              <a:t>parafrase</a:t>
            </a:r>
            <a:endParaRPr lang="en-US" sz="2888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mtClean="0"/>
              <a:t>Ketrampilan mewawancarai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318605794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mtClean="0"/>
              <a:t>Pentingnya parafrase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125208092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mtClean="0"/>
              <a:t>Wawancara kreatif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125208092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mtClean="0"/>
              <a:t>Perekam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125208092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213"/>
  <p:tag name="VBSTYLEID" val="10010006"/>
  <p:tag name="VBKEEPTEMPLATE" val="0"/>
  <p:tag name="VBMOOD" val="12"/>
  <p:tag name="VBPRESENTATIONTRANSITION" val="ppEffectBoxOu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01"/>
  <p:tag name="VBANIMAT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2"/>
  <p:tag name="VBANIMAT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09"/>
  <p:tag name="VBANIMAT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heme/theme1.xml><?xml version="1.0" encoding="utf-8"?>
<a:theme xmlns:a="http://schemas.openxmlformats.org/drawingml/2006/main" name="Pp_travl_04">
  <a:themeElements>
    <a:clrScheme name="travel04">
      <a:dk1>
        <a:srgbClr val="510A31"/>
      </a:dk1>
      <a:lt1>
        <a:srgbClr val="CAD7E0"/>
      </a:lt1>
      <a:dk2>
        <a:srgbClr val="194E76"/>
      </a:dk2>
      <a:lt2>
        <a:srgbClr val="FFFFFF"/>
      </a:lt2>
      <a:accent1>
        <a:srgbClr val="194E76"/>
      </a:accent1>
      <a:accent2>
        <a:srgbClr val="7DA3C8"/>
      </a:accent2>
      <a:accent3>
        <a:srgbClr val="4E6F86"/>
      </a:accent3>
      <a:accent4>
        <a:srgbClr val="A8919E"/>
      </a:accent4>
      <a:accent5>
        <a:srgbClr val="7C576C"/>
      </a:accent5>
      <a:accent6>
        <a:srgbClr val="5F2C49"/>
      </a:accent6>
      <a:hlink>
        <a:srgbClr val="510A31"/>
      </a:hlink>
      <a:folHlink>
        <a:srgbClr val="194E76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227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Constantia</vt:lpstr>
      <vt:lpstr>Lucida Sans</vt:lpstr>
      <vt:lpstr>Book Antiqua</vt:lpstr>
      <vt:lpstr>Pp_travl_04</vt:lpstr>
      <vt:lpstr>Wawancara</vt:lpstr>
      <vt:lpstr>Wawancara</vt:lpstr>
      <vt:lpstr>Variasi dalam wawancara</vt:lpstr>
      <vt:lpstr>Isi wawancara</vt:lpstr>
      <vt:lpstr>Menyusun pertanyaan</vt:lpstr>
      <vt:lpstr>Ketrampilan mewawancarai</vt:lpstr>
      <vt:lpstr>Pentingnya parafrase</vt:lpstr>
      <vt:lpstr>Wawancara kreatif</vt:lpstr>
      <vt:lpstr>Perekam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Wawancara</dc:title>
  <dc:creator>siswanto</dc:creator>
  <cp:lastModifiedBy>siswanto</cp:lastModifiedBy>
  <cp:revision>3</cp:revision>
  <dcterms:created xsi:type="dcterms:W3CDTF">2011-10-13T02:10:26Z</dcterms:created>
  <dcterms:modified xsi:type="dcterms:W3CDTF">2011-10-13T14:17:14Z</dcterms:modified>
</cp:coreProperties>
</file>