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tags/tag6.xml" ContentType="application/vnd.openxmlformats-officedocument.presentationml.tags+xml"/>
  <Override PartName="/ppt/diagrams/quickStyle4.xml" ContentType="application/vnd.openxmlformats-officedocument.drawingml.diagramStyle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Eras Demi ITC" pitchFamily="34" charset="0"/>
      <p:regular r:id="rId10"/>
    </p:embeddedFont>
    <p:embeddedFont>
      <p:font typeface="Estrangelo Edessa" pitchFamily="66"/>
      <p:regular r:id="rId11"/>
    </p:embeddedFont>
    <p:embeddedFont>
      <p:font typeface="Eras Medium ITC" pitchFamily="34" charset="0"/>
      <p:regular r:id="rId12"/>
    </p:embeddedFont>
    <p:embeddedFont>
      <p:font typeface="Comic Sans MS" pitchFamily="66" charset="0"/>
      <p:regular r:id="rId13"/>
      <p:bold r:id="rId14"/>
    </p:embeddedFont>
    <p:embeddedFont>
      <p:font typeface="Eras Light ITC" pitchFamily="34" charset="0"/>
      <p:regular r:id="rId15"/>
    </p:embeddedFont>
    <p:embeddedFont>
      <p:font typeface="Calibri" pitchFamily="34" charset="0"/>
      <p:regular r:id="rId16"/>
      <p:bold r:id="rId17"/>
      <p:italic r:id="rId18"/>
      <p:boldItalic r:id="rId19"/>
    </p:embeddedFont>
  </p:embeddedFontLst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ZXLoo+Cz5BODUKyq0XCfA==" hashData="PYE4C4CYV0bSWI/KFjTFeiprsYE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heme" Target="theme/theme1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19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>
        <a:solidFill>
          <a:srgbClr val="FF0000"/>
        </a:solidFill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gm:spPr>
      <dgm:t>
        <a:bodyPr/>
        <a:lstStyle/>
        <a:p>
          <a:r>
            <a:rPr b="1" dirty="0" err="1"/>
            <a:t>Mengamati</a:t>
          </a:r>
          <a:r>
            <a:rPr b="1" dirty="0"/>
            <a:t>, </a:t>
          </a:r>
          <a:r>
            <a:rPr b="1" dirty="0" err="1"/>
            <a:t>namun</a:t>
          </a:r>
          <a:r>
            <a:rPr b="1" dirty="0"/>
            <a:t> </a:t>
          </a:r>
          <a:r>
            <a:rPr b="1" dirty="0" err="1"/>
            <a:t>bukan</a:t>
          </a:r>
          <a:r>
            <a:rPr b="1" dirty="0"/>
            <a:t> </a:t>
          </a:r>
          <a:r>
            <a:rPr b="1" dirty="0" err="1"/>
            <a:t>sembarang</a:t>
          </a:r>
          <a:r>
            <a:rPr b="1" dirty="0"/>
            <a:t> </a:t>
          </a:r>
          <a:r>
            <a:rPr b="1" dirty="0" err="1"/>
            <a:t>mengamati</a:t>
          </a:r>
          <a:endParaRPr lang="en-US" sz="1800" b="1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84337DB-E30C-4564-A3E7-D70755437C55}">
      <dgm:prSet phldrT="[Text]" custT="1"/>
      <dgm:sp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gm:spPr>
      <dgm:t>
        <a:bodyPr/>
        <a:lstStyle/>
        <a:p>
          <a:r>
            <a:rPr b="1" dirty="0" err="1"/>
            <a:t>Pengamatan</a:t>
          </a:r>
          <a:r>
            <a:rPr b="1" dirty="0"/>
            <a:t> yang </a:t>
          </a:r>
          <a:r>
            <a:rPr b="1" dirty="0" err="1"/>
            <a:t>sistematis</a:t>
          </a:r>
          <a:r>
            <a:rPr b="1" dirty="0"/>
            <a:t> </a:t>
          </a:r>
          <a:r>
            <a:rPr b="1" dirty="0" err="1"/>
            <a:t>dan</a:t>
          </a:r>
          <a:r>
            <a:rPr b="1" dirty="0"/>
            <a:t> </a:t>
          </a:r>
          <a:r>
            <a:rPr b="1" dirty="0" err="1"/>
            <a:t>bertujuan</a:t>
          </a:r>
          <a:endParaRPr lang="en-US" sz="1800" b="1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9C756E0-B235-4A8B-A973-8D1F339D1DD3}">
      <dgm:prSet phldrT="[Text]" custT="1"/>
      <dgm:spPr>
        <a:solidFill>
          <a:srgbClr val="00B0F0"/>
        </a:solidFill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gm:spPr>
      <dgm:t>
        <a:bodyPr/>
        <a:lstStyle/>
        <a:p>
          <a:r>
            <a:rPr b="1" dirty="0" err="1"/>
            <a:t>Untuk</a:t>
          </a:r>
          <a:r>
            <a:rPr b="1" dirty="0"/>
            <a:t> </a:t>
          </a:r>
          <a:r>
            <a:rPr b="1" dirty="0" err="1"/>
            <a:t>memahami</a:t>
          </a:r>
          <a:r>
            <a:rPr b="1" dirty="0"/>
            <a:t> </a:t>
          </a:r>
          <a:r>
            <a:rPr b="1" dirty="0" err="1"/>
            <a:t>apa</a:t>
          </a:r>
          <a:r>
            <a:rPr b="1" dirty="0"/>
            <a:t> yang </a:t>
          </a:r>
          <a:r>
            <a:rPr b="1" dirty="0" err="1"/>
            <a:t>ada</a:t>
          </a:r>
          <a:r>
            <a:rPr b="1" dirty="0"/>
            <a:t> </a:t>
          </a:r>
          <a:r>
            <a:rPr b="1" dirty="0" err="1"/>
            <a:t>di</a:t>
          </a:r>
          <a:r>
            <a:rPr b="1" dirty="0"/>
            <a:t> </a:t>
          </a:r>
          <a:r>
            <a:rPr b="1" dirty="0" err="1"/>
            <a:t>balik</a:t>
          </a:r>
          <a:r>
            <a:rPr b="1" dirty="0"/>
            <a:t> </a:t>
          </a:r>
          <a:r>
            <a:rPr b="1" dirty="0" err="1"/>
            <a:t>yg</a:t>
          </a:r>
          <a:r>
            <a:rPr b="1" dirty="0"/>
            <a:t> </a:t>
          </a:r>
          <a:r>
            <a:rPr b="1" dirty="0" err="1"/>
            <a:t>diobservasi</a:t>
          </a:r>
          <a:endParaRPr lang="en-US" sz="1800" b="1" dirty="0"/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0C09B2A2-2269-4849-8EA4-454119A9302F}">
      <dgm:prSet phldrT="[Text]" custT="1"/>
      <dgm:spPr>
        <a:solidFill>
          <a:schemeClr val="accent1">
            <a:lumMod val="50000"/>
          </a:schemeClr>
        </a:solidFill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gm:spPr>
      <dgm:t>
        <a:bodyPr/>
        <a:lstStyle/>
        <a:p>
          <a:r>
            <a:rPr b="1" dirty="0" err="1"/>
            <a:t>Merupakan</a:t>
          </a:r>
          <a:r>
            <a:rPr b="1" dirty="0"/>
            <a:t> </a:t>
          </a:r>
          <a:r>
            <a:rPr b="1" dirty="0" err="1"/>
            <a:t>teknik</a:t>
          </a:r>
          <a:r>
            <a:rPr b="1" dirty="0"/>
            <a:t>/</a:t>
          </a:r>
          <a:r>
            <a:rPr b="1" dirty="0" err="1"/>
            <a:t>metode</a:t>
          </a:r>
          <a:r>
            <a:rPr b="1" dirty="0"/>
            <a:t> yang paling </a:t>
          </a:r>
          <a:r>
            <a:rPr b="1" dirty="0" err="1"/>
            <a:t>tua</a:t>
          </a:r>
          <a:r>
            <a:rPr b="1" dirty="0"/>
            <a:t> </a:t>
          </a:r>
          <a:r>
            <a:rPr b="1" dirty="0" err="1"/>
            <a:t>dari</a:t>
          </a:r>
          <a:r>
            <a:rPr b="1" dirty="0"/>
            <a:t> </a:t>
          </a:r>
          <a:r>
            <a:rPr b="1" dirty="0" err="1"/>
            <a:t>ilmu</a:t>
          </a:r>
          <a:r>
            <a:rPr b="1" dirty="0"/>
            <a:t> </a:t>
          </a:r>
          <a:r>
            <a:rPr b="1" dirty="0" err="1"/>
            <a:t>pengetahuan</a:t>
          </a:r>
          <a:endParaRPr lang="en-US" sz="1800" b="1" dirty="0"/>
        </a:p>
      </dgm:t>
    </dgm:pt>
    <dgm:pt modelId="{6FF27775-78C3-4CF6-BA40-418C8362000A}" type="parTrans" cxnId="{2C20C3C8-32E4-4747-B086-DDF9F044F091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C7681F71-20BD-439B-A4E0-20051B051951}" type="sibTrans" cxnId="{2C20C3C8-32E4-4747-B086-DDF9F044F091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54E42EF-D2D1-40C9-B9C0-304AC82EC1D5}">
      <dgm:prSet phldrT="[Text]" custT="1"/>
      <dgm:spPr>
        <a:solidFill>
          <a:schemeClr val="accent5">
            <a:lumMod val="50000"/>
          </a:schemeClr>
        </a:solidFill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gm:spPr>
      <dgm:t>
        <a:bodyPr/>
        <a:lstStyle/>
        <a:p>
          <a:r>
            <a:rPr b="1" dirty="0"/>
            <a:t>Oki </a:t>
          </a:r>
          <a:r>
            <a:rPr b="1" dirty="0" err="1"/>
            <a:t>butuh</a:t>
          </a:r>
          <a:r>
            <a:rPr b="1" dirty="0"/>
            <a:t> </a:t>
          </a:r>
          <a:r>
            <a:rPr b="1" dirty="0" err="1"/>
            <a:t>pelatihan</a:t>
          </a:r>
          <a:r>
            <a:rPr b="1" dirty="0"/>
            <a:t> </a:t>
          </a:r>
          <a:r>
            <a:rPr b="1" dirty="0" err="1"/>
            <a:t>khusus</a:t>
          </a:r>
          <a:r>
            <a:rPr b="1" dirty="0"/>
            <a:t> </a:t>
          </a:r>
          <a:r>
            <a:rPr b="1" dirty="0" err="1"/>
            <a:t>supaya</a:t>
          </a:r>
          <a:r>
            <a:rPr b="1" dirty="0"/>
            <a:t> </a:t>
          </a:r>
          <a:r>
            <a:rPr b="1" dirty="0" err="1"/>
            <a:t>tidak</a:t>
          </a:r>
          <a:r>
            <a:rPr b="1" dirty="0"/>
            <a:t> </a:t>
          </a:r>
          <a:r>
            <a:rPr b="1" dirty="0" err="1"/>
            <a:t>diwarnai</a:t>
          </a:r>
          <a:r>
            <a:rPr b="1" dirty="0"/>
            <a:t> bias </a:t>
          </a:r>
          <a:r>
            <a:rPr b="1" dirty="0" err="1"/>
            <a:t>dan</a:t>
          </a:r>
          <a:r>
            <a:rPr b="1" dirty="0"/>
            <a:t> </a:t>
          </a:r>
          <a:r>
            <a:rPr b="1" dirty="0" err="1"/>
            <a:t>minat</a:t>
          </a:r>
          <a:r>
            <a:rPr b="1" dirty="0"/>
            <a:t> </a:t>
          </a:r>
          <a:r>
            <a:rPr b="1" dirty="0" err="1"/>
            <a:t>pribadi</a:t>
          </a:r>
          <a:endParaRPr lang="en-US" sz="1800" b="1" dirty="0"/>
        </a:p>
      </dgm:t>
    </dgm:pt>
    <dgm:pt modelId="{9FA0E98D-3FE2-4689-BC2B-4189731071F6}" type="parTrans" cxnId="{4630F346-2EC9-49F6-89A1-370DAA961908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B44A047B-3DC2-4497-92D2-1CAE4BE05690}" type="sibTrans" cxnId="{4630F346-2EC9-49F6-89A1-370DAA961908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gm:spPr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19B5247-74AA-431E-8A94-56D46C8B57D1}" type="pres">
      <dgm:prSet presAssocID="{FBE88A7A-1EF6-4FDE-9CB1-8A119B309376}" presName="sibTrans" presStyleCnt="0"/>
      <dgm:spPr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gm:spPr>
      <dgm:t>
        <a:bodyPr/>
        <a:lstStyle/>
        <a:p>
          <a:endParaRPr lang="en-US"/>
        </a:p>
      </dgm:t>
    </dgm:pt>
    <dgm:pt modelId="{511490BC-1189-44BB-9F0C-A25B987C4D57}" type="pres">
      <dgm:prSet presAssocID="{49C756E0-B235-4A8B-A973-8D1F339D1DD3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BB059A3-B4A9-47EE-B383-57BF7D8DFA93}" type="pres">
      <dgm:prSet presAssocID="{A74C6608-86E1-4644-A414-23AF47A61B91}" presName="sibTrans" presStyleCnt="0"/>
      <dgm:spPr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gm:spPr>
      <dgm:t>
        <a:bodyPr/>
        <a:lstStyle/>
        <a:p>
          <a:endParaRPr lang="en-US"/>
        </a:p>
      </dgm:t>
    </dgm:pt>
    <dgm:pt modelId="{B3F037C2-7ECB-4942-B22C-20F397E954F7}" type="pres">
      <dgm:prSet presAssocID="{0C09B2A2-2269-4849-8EA4-454119A9302F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8EA27704-167F-4C46-861A-192EC15B001F}" type="pres">
      <dgm:prSet presAssocID="{C7681F71-20BD-439B-A4E0-20051B051951}" presName="sibTrans" presStyleCnt="0"/>
      <dgm:spPr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gm:spPr>
      <dgm:t>
        <a:bodyPr/>
        <a:lstStyle/>
        <a:p>
          <a:endParaRPr lang="en-US"/>
        </a:p>
      </dgm:t>
    </dgm:pt>
    <dgm:pt modelId="{F3E41E59-091E-4B98-B021-B24160B19321}" type="pres">
      <dgm:prSet presAssocID="{454E42EF-D2D1-40C9-B9C0-304AC82EC1D5}" presName="node" presStyleLbl="node1" presStyleIdx="4" presStyleCnt="5" custLinFactNeighborX="1263" custLinFactNeighborY="-958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D8E5DF85-E901-48B0-9875-A547C78EC145}" type="presOf" srcId="{0C09B2A2-2269-4849-8EA4-454119A9302F}" destId="{B3F037C2-7ECB-4942-B22C-20F397E954F7}" srcOrd="0" destOrd="0" presId="urn:microsoft.com/office/officeart/2005/8/layout/default#19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CD2B49ED-ADED-458A-8210-8D1A8F827D71}" type="presOf" srcId="{49C756E0-B235-4A8B-A973-8D1F339D1DD3}" destId="{511490BC-1189-44BB-9F0C-A25B987C4D57}" srcOrd="0" destOrd="0" presId="urn:microsoft.com/office/officeart/2005/8/layout/default#19"/>
    <dgm:cxn modelId="{2C20C3C8-32E4-4747-B086-DDF9F044F091}" srcId="{A0A0DADB-5B6D-4303-81BB-0CAD6EC101DA}" destId="{0C09B2A2-2269-4849-8EA4-454119A9302F}" srcOrd="3" destOrd="0" parTransId="{6FF27775-78C3-4CF6-BA40-418C8362000A}" sibTransId="{C7681F71-20BD-439B-A4E0-20051B051951}"/>
    <dgm:cxn modelId="{83697859-4F83-49BF-8D24-EC2CB4C67F5B}" type="presOf" srcId="{684337DB-E30C-4564-A3E7-D70755437C55}" destId="{6716ACFC-98B7-4F87-B956-3DAD74AFA2C3}" srcOrd="0" destOrd="0" presId="urn:microsoft.com/office/officeart/2005/8/layout/default#19"/>
    <dgm:cxn modelId="{3ED71C43-2E68-4C2E-B92C-A40584353647}" type="presOf" srcId="{A0A0DADB-5B6D-4303-81BB-0CAD6EC101DA}" destId="{E390D840-3216-4E30-BD18-D25F783DFD47}" srcOrd="0" destOrd="0" presId="urn:microsoft.com/office/officeart/2005/8/layout/default#19"/>
    <dgm:cxn modelId="{F2A2DF17-797B-46C5-8D31-23EFBF422F05}" type="presOf" srcId="{454E42EF-D2D1-40C9-B9C0-304AC82EC1D5}" destId="{F3E41E59-091E-4B98-B021-B24160B19321}" srcOrd="0" destOrd="0" presId="urn:microsoft.com/office/officeart/2005/8/layout/default#19"/>
    <dgm:cxn modelId="{4630F346-2EC9-49F6-89A1-370DAA961908}" srcId="{A0A0DADB-5B6D-4303-81BB-0CAD6EC101DA}" destId="{454E42EF-D2D1-40C9-B9C0-304AC82EC1D5}" srcOrd="4" destOrd="0" parTransId="{9FA0E98D-3FE2-4689-BC2B-4189731071F6}" sibTransId="{B44A047B-3DC2-4497-92D2-1CAE4BE05690}"/>
    <dgm:cxn modelId="{4CE12B02-F9A2-4CFF-A1D0-8010B846818C}" type="presOf" srcId="{5C11B73B-DB00-4292-97C2-8F53E564FF2C}" destId="{80F70BDF-8FC3-417F-B46D-16EF6B825E5B}" srcOrd="0" destOrd="0" presId="urn:microsoft.com/office/officeart/2005/8/layout/default#19"/>
    <dgm:cxn modelId="{3C5A1FC8-9A05-44B7-83C0-7235BCDC9838}" type="presParOf" srcId="{E390D840-3216-4E30-BD18-D25F783DFD47}" destId="{80F70BDF-8FC3-417F-B46D-16EF6B825E5B}" srcOrd="0" destOrd="0" presId="urn:microsoft.com/office/officeart/2005/8/layout/default#19"/>
    <dgm:cxn modelId="{FEB92BCA-1DAF-40B8-B330-828D7422D8F1}" type="presParOf" srcId="{E390D840-3216-4E30-BD18-D25F783DFD47}" destId="{243A9403-F466-4493-B421-622179E5A9D9}" srcOrd="1" destOrd="0" presId="urn:microsoft.com/office/officeart/2005/8/layout/default#19"/>
    <dgm:cxn modelId="{BAD7CC80-FEEF-4A55-ACB4-25C63630C7D0}" type="presParOf" srcId="{E390D840-3216-4E30-BD18-D25F783DFD47}" destId="{6716ACFC-98B7-4F87-B956-3DAD74AFA2C3}" srcOrd="2" destOrd="0" presId="urn:microsoft.com/office/officeart/2005/8/layout/default#19"/>
    <dgm:cxn modelId="{DBF5D794-9DF6-429A-A241-89D8028B187E}" type="presParOf" srcId="{E390D840-3216-4E30-BD18-D25F783DFD47}" destId="{819B5247-74AA-431E-8A94-56D46C8B57D1}" srcOrd="3" destOrd="0" presId="urn:microsoft.com/office/officeart/2005/8/layout/default#19"/>
    <dgm:cxn modelId="{FCC202E0-FFA5-42F6-A4A6-0D1D4DB83D80}" type="presParOf" srcId="{E390D840-3216-4E30-BD18-D25F783DFD47}" destId="{511490BC-1189-44BB-9F0C-A25B987C4D57}" srcOrd="4" destOrd="0" presId="urn:microsoft.com/office/officeart/2005/8/layout/default#19"/>
    <dgm:cxn modelId="{38ED16A9-4991-4240-BDE1-5E89FE1B132E}" type="presParOf" srcId="{E390D840-3216-4E30-BD18-D25F783DFD47}" destId="{4BB059A3-B4A9-47EE-B383-57BF7D8DFA93}" srcOrd="5" destOrd="0" presId="urn:microsoft.com/office/officeart/2005/8/layout/default#19"/>
    <dgm:cxn modelId="{FEFECAA7-B2EA-473D-9A1D-406A212A5BB8}" type="presParOf" srcId="{E390D840-3216-4E30-BD18-D25F783DFD47}" destId="{B3F037C2-7ECB-4942-B22C-20F397E954F7}" srcOrd="6" destOrd="0" presId="urn:microsoft.com/office/officeart/2005/8/layout/default#19"/>
    <dgm:cxn modelId="{1738EB5B-F42F-468D-8C8F-BCB7740FB5A6}" type="presParOf" srcId="{E390D840-3216-4E30-BD18-D25F783DFD47}" destId="{8EA27704-167F-4C46-861A-192EC15B001F}" srcOrd="7" destOrd="0" presId="urn:microsoft.com/office/officeart/2005/8/layout/default#19"/>
    <dgm:cxn modelId="{6CC0F13B-5016-4AC5-9442-075DD3577CBA}" type="presParOf" srcId="{E390D840-3216-4E30-BD18-D25F783DFD47}" destId="{F3E41E59-091E-4B98-B021-B24160B19321}" srcOrd="8" destOrd="0" presId="urn:microsoft.com/office/officeart/2005/8/layout/default#19"/>
  </dgm:cxnLst>
  <dgm:bg>
    <a:effectLst>
      <a:innerShdw blurRad="114300">
        <a:srgbClr val="00B050"/>
      </a:innerShdw>
    </a:effectLst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vList2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</dgm:spPr>
      <dgm:t>
        <a:bodyPr/>
        <a:lstStyle/>
        <a:p>
          <a:r>
            <a:rPr sz="2400" b="1" i="1" dirty="0" err="1">
              <a:solidFill>
                <a:schemeClr val="bg1"/>
              </a:solidFill>
            </a:rPr>
            <a:t>Tingkah</a:t>
          </a:r>
          <a:r>
            <a:rPr sz="2400" b="1" i="1" dirty="0">
              <a:solidFill>
                <a:schemeClr val="bg1"/>
              </a:solidFill>
            </a:rPr>
            <a:t> </a:t>
          </a:r>
          <a:r>
            <a:rPr sz="2400" b="1" i="1" dirty="0" err="1">
              <a:solidFill>
                <a:schemeClr val="bg1"/>
              </a:solidFill>
            </a:rPr>
            <a:t>laku</a:t>
          </a:r>
          <a:r>
            <a:rPr sz="2400" b="1" i="1" dirty="0">
              <a:solidFill>
                <a:schemeClr val="bg1"/>
              </a:solidFill>
            </a:rPr>
            <a:t> yang </a:t>
          </a:r>
          <a:r>
            <a:rPr sz="2400" b="1" i="1" dirty="0" err="1">
              <a:solidFill>
                <a:schemeClr val="bg1"/>
              </a:solidFill>
            </a:rPr>
            <a:t>dinampakkan</a:t>
          </a:r>
          <a:endParaRPr lang="en-US" sz="2400" b="1" dirty="0">
            <a:solidFill>
              <a:schemeClr val="bg1"/>
            </a:solidFill>
          </a:endParaRPr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84337DB-E30C-4564-A3E7-D70755437C55}">
      <dgm:prSet phldrT="[Text]" custT="1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r>
            <a:rPr sz="2400" b="1" i="1" dirty="0" err="1">
              <a:solidFill>
                <a:srgbClr val="002060"/>
              </a:solidFill>
            </a:rPr>
            <a:t>Latar</a:t>
          </a:r>
          <a:r>
            <a:rPr sz="2400" b="1" i="1" dirty="0">
              <a:solidFill>
                <a:srgbClr val="002060"/>
              </a:solidFill>
            </a:rPr>
            <a:t> </a:t>
          </a:r>
          <a:r>
            <a:rPr sz="2400" b="1" i="1" dirty="0" err="1">
              <a:solidFill>
                <a:srgbClr val="002060"/>
              </a:solidFill>
            </a:rPr>
            <a:t>belakang</a:t>
          </a:r>
          <a:r>
            <a:rPr sz="2400" b="1" i="1" dirty="0">
              <a:solidFill>
                <a:srgbClr val="002060"/>
              </a:solidFill>
            </a:rPr>
            <a:t>/</a:t>
          </a:r>
          <a:r>
            <a:rPr sz="2400" b="1" i="1" dirty="0" err="1">
              <a:solidFill>
                <a:srgbClr val="002060"/>
              </a:solidFill>
            </a:rPr>
            <a:t>seting</a:t>
          </a:r>
          <a:r>
            <a:rPr sz="2400" b="1" i="1" dirty="0">
              <a:solidFill>
                <a:srgbClr val="002060"/>
              </a:solidFill>
            </a:rPr>
            <a:t> </a:t>
          </a:r>
          <a:r>
            <a:rPr sz="2400" b="1" i="1" dirty="0" err="1">
              <a:solidFill>
                <a:srgbClr val="002060"/>
              </a:solidFill>
            </a:rPr>
            <a:t>tingkah</a:t>
          </a:r>
          <a:r>
            <a:rPr sz="2400" b="1" i="1" dirty="0">
              <a:solidFill>
                <a:srgbClr val="002060"/>
              </a:solidFill>
            </a:rPr>
            <a:t> </a:t>
          </a:r>
          <a:r>
            <a:rPr sz="2400" b="1" i="1" dirty="0" err="1">
              <a:solidFill>
                <a:srgbClr val="002060"/>
              </a:solidFill>
            </a:rPr>
            <a:t>laku</a:t>
          </a:r>
          <a:endParaRPr lang="en-US" sz="2400" b="1" dirty="0">
            <a:solidFill>
              <a:srgbClr val="002060"/>
            </a:solidFill>
          </a:endParaRPr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49C756E0-B235-4A8B-A973-8D1F339D1DD3}">
      <dgm:prSet phldrT="[Text]" custT="1"/>
      <dgm:spPr>
        <a:solidFill>
          <a:schemeClr val="tx1">
            <a:lumMod val="75000"/>
            <a:lumOff val="25000"/>
            <a:alpha val="55000"/>
          </a:schemeClr>
        </a:solidFill>
        <a:scene3d>
          <a:camera prst="orthographicFront"/>
          <a:lightRig rig="threePt" dir="t"/>
        </a:scene3d>
        <a:sp3d extrusionH="76200" contourW="12700">
          <a:bevelB prst="relaxedInset"/>
          <a:extrusionClr>
            <a:srgbClr val="00B050"/>
          </a:extrusionClr>
          <a:contourClr>
            <a:srgbClr val="FF0000"/>
          </a:contourClr>
        </a:sp3d>
      </dgm:spPr>
      <dgm:t>
        <a:bodyPr/>
        <a:lstStyle/>
        <a:p>
          <a:r>
            <a:rPr sz="2400" b="1" i="1" dirty="0" err="1"/>
            <a:t>Sekuen</a:t>
          </a:r>
          <a:r>
            <a:rPr sz="2400" b="1" i="1" dirty="0"/>
            <a:t> </a:t>
          </a:r>
          <a:r>
            <a:rPr sz="2400" b="1" i="1" dirty="0" err="1"/>
            <a:t>tingkah</a:t>
          </a:r>
          <a:r>
            <a:rPr sz="2400" b="1" i="1" dirty="0"/>
            <a:t> </a:t>
          </a:r>
          <a:r>
            <a:rPr sz="2400" b="1" i="1" dirty="0" err="1"/>
            <a:t>laku</a:t>
          </a:r>
          <a:r>
            <a:rPr sz="1900" dirty="0"/>
            <a:t/>
          </a:r>
          <a:br>
            <a:rPr sz="1900" dirty="0"/>
          </a:br>
          <a:r>
            <a:rPr sz="1900" b="1" dirty="0" err="1"/>
            <a:t>Mengamati</a:t>
          </a:r>
          <a:r>
            <a:rPr sz="1900" b="1" dirty="0"/>
            <a:t> </a:t>
          </a:r>
          <a:r>
            <a:rPr sz="1900" b="1" dirty="0" err="1"/>
            <a:t>tingkah</a:t>
          </a:r>
          <a:r>
            <a:rPr sz="1900" b="1" dirty="0"/>
            <a:t> </a:t>
          </a:r>
          <a:r>
            <a:rPr sz="1900" b="1" dirty="0" err="1"/>
            <a:t>laku</a:t>
          </a:r>
          <a:r>
            <a:rPr sz="1900" b="1" dirty="0"/>
            <a:t> </a:t>
          </a:r>
          <a:r>
            <a:rPr sz="1900" b="1" dirty="0" err="1"/>
            <a:t>secara</a:t>
          </a:r>
          <a:r>
            <a:rPr sz="1900" b="1" dirty="0"/>
            <a:t> </a:t>
          </a:r>
          <a:r>
            <a:rPr sz="1900" b="1" dirty="0" err="1"/>
            <a:t>keseluruhan</a:t>
          </a:r>
          <a:r>
            <a:rPr sz="1900" b="1" dirty="0"/>
            <a:t> </a:t>
          </a:r>
          <a:r>
            <a:rPr sz="1900" b="1" dirty="0" err="1"/>
            <a:t>dan</a:t>
          </a:r>
          <a:r>
            <a:rPr sz="1900" b="1" dirty="0"/>
            <a:t> </a:t>
          </a:r>
          <a:r>
            <a:rPr sz="1900" b="1" dirty="0" err="1"/>
            <a:t>kesatuan</a:t>
          </a:r>
          <a:r>
            <a:rPr sz="1900" b="1" dirty="0"/>
            <a:t> </a:t>
          </a:r>
          <a:r>
            <a:rPr sz="1900" b="1" dirty="0" err="1"/>
            <a:t>dari</a:t>
          </a:r>
          <a:r>
            <a:rPr sz="1900" b="1" dirty="0"/>
            <a:t> </a:t>
          </a:r>
          <a:r>
            <a:rPr sz="1900" b="1" dirty="0" err="1"/>
            <a:t>sebelum</a:t>
          </a:r>
          <a:r>
            <a:rPr sz="1900" b="1" dirty="0"/>
            <a:t> </a:t>
          </a:r>
          <a:r>
            <a:rPr sz="1900" b="1" dirty="0" err="1"/>
            <a:t>tingkah</a:t>
          </a:r>
          <a:r>
            <a:rPr sz="1900" b="1" dirty="0"/>
            <a:t> </a:t>
          </a:r>
          <a:r>
            <a:rPr sz="1900" b="1" dirty="0" err="1"/>
            <a:t>laku</a:t>
          </a:r>
          <a:r>
            <a:rPr sz="1900" b="1" dirty="0"/>
            <a:t> </a:t>
          </a:r>
          <a:r>
            <a:rPr sz="1900" b="1" dirty="0" err="1"/>
            <a:t>itu</a:t>
          </a:r>
          <a:r>
            <a:rPr sz="1900" b="1" dirty="0"/>
            <a:t> </a:t>
          </a:r>
          <a:r>
            <a:rPr sz="1900" b="1" dirty="0" err="1"/>
            <a:t>muncul</a:t>
          </a:r>
          <a:r>
            <a:rPr sz="1900" b="1" dirty="0"/>
            <a:t>, </a:t>
          </a:r>
          <a:r>
            <a:rPr sz="1900" b="1" dirty="0" err="1"/>
            <a:t>selama</a:t>
          </a:r>
          <a:r>
            <a:rPr sz="1900" b="1" dirty="0"/>
            <a:t> </a:t>
          </a:r>
          <a:r>
            <a:rPr sz="1900" b="1" dirty="0" err="1"/>
            <a:t>tingkah</a:t>
          </a:r>
          <a:r>
            <a:rPr sz="1900" b="1" dirty="0"/>
            <a:t> </a:t>
          </a:r>
          <a:r>
            <a:rPr sz="1900" b="1" dirty="0" err="1"/>
            <a:t>laku</a:t>
          </a:r>
          <a:r>
            <a:rPr sz="1900" b="1" dirty="0"/>
            <a:t> yang </a:t>
          </a:r>
          <a:r>
            <a:rPr sz="1900" b="1" dirty="0" err="1"/>
            <a:t>terjadi</a:t>
          </a:r>
          <a:r>
            <a:rPr sz="1900" b="1" dirty="0"/>
            <a:t> </a:t>
          </a:r>
          <a:r>
            <a:rPr sz="1900" b="1" dirty="0" err="1"/>
            <a:t>dan</a:t>
          </a:r>
          <a:r>
            <a:rPr sz="1900" b="1" dirty="0"/>
            <a:t> </a:t>
          </a:r>
          <a:r>
            <a:rPr sz="1900" b="1" dirty="0" err="1"/>
            <a:t>setelah</a:t>
          </a:r>
          <a:r>
            <a:rPr sz="1900" b="1" dirty="0"/>
            <a:t> </a:t>
          </a:r>
          <a:r>
            <a:rPr sz="1900" b="1" dirty="0" err="1"/>
            <a:t>tingkah</a:t>
          </a:r>
          <a:r>
            <a:rPr sz="1900" b="1" dirty="0"/>
            <a:t> </a:t>
          </a:r>
          <a:r>
            <a:rPr sz="1900" b="1" dirty="0" err="1"/>
            <a:t>laku</a:t>
          </a:r>
          <a:r>
            <a:rPr sz="1900" b="1" dirty="0"/>
            <a:t>. </a:t>
          </a:r>
          <a:r>
            <a:rPr sz="1900" b="1" dirty="0" err="1"/>
            <a:t>Ini</a:t>
          </a:r>
          <a:r>
            <a:rPr sz="1900" b="1" dirty="0"/>
            <a:t> </a:t>
          </a:r>
          <a:r>
            <a:rPr sz="1900" b="1" dirty="0" err="1"/>
            <a:t>penting</a:t>
          </a:r>
          <a:r>
            <a:rPr sz="1900" b="1" dirty="0"/>
            <a:t> </a:t>
          </a:r>
          <a:r>
            <a:rPr sz="1900" b="1" dirty="0" err="1"/>
            <a:t>untuk</a:t>
          </a:r>
          <a:r>
            <a:rPr sz="1900" b="1" dirty="0"/>
            <a:t> </a:t>
          </a:r>
          <a:r>
            <a:rPr sz="1900" b="1" dirty="0" err="1"/>
            <a:t>mengerti</a:t>
          </a:r>
          <a:r>
            <a:rPr sz="1900" b="1" dirty="0"/>
            <a:t> </a:t>
          </a:r>
          <a:r>
            <a:rPr sz="1900" b="1" dirty="0" err="1"/>
            <a:t>suatu</a:t>
          </a:r>
          <a:r>
            <a:rPr sz="1900" b="1" dirty="0"/>
            <a:t> </a:t>
          </a:r>
          <a:r>
            <a:rPr sz="1900" b="1" dirty="0" err="1"/>
            <a:t>tingkah</a:t>
          </a:r>
          <a:r>
            <a:rPr sz="1900" b="1" dirty="0"/>
            <a:t> </a:t>
          </a:r>
          <a:r>
            <a:rPr sz="1900" b="1" dirty="0" err="1"/>
            <a:t>laku</a:t>
          </a:r>
          <a:r>
            <a:rPr sz="1900" b="1" dirty="0"/>
            <a:t> </a:t>
          </a:r>
          <a:r>
            <a:rPr sz="1900" b="1" dirty="0" err="1"/>
            <a:t>dan</a:t>
          </a:r>
          <a:r>
            <a:rPr sz="1900" b="1" dirty="0"/>
            <a:t> </a:t>
          </a:r>
          <a:r>
            <a:rPr sz="1900" b="1" dirty="0" err="1"/>
            <a:t>kemungkinan</a:t>
          </a:r>
          <a:r>
            <a:rPr sz="1900" b="1" dirty="0"/>
            <a:t> </a:t>
          </a:r>
          <a:r>
            <a:rPr sz="1900" b="1" dirty="0" err="1"/>
            <a:t>untuk</a:t>
          </a:r>
          <a:r>
            <a:rPr sz="1900" b="1" dirty="0"/>
            <a:t> </a:t>
          </a:r>
          <a:r>
            <a:rPr sz="1900" b="1" dirty="0" err="1"/>
            <a:t>intervensinya</a:t>
          </a:r>
          <a:r>
            <a:rPr sz="1900" b="1" dirty="0"/>
            <a:t>.</a:t>
          </a:r>
          <a:endParaRPr lang="en-US" sz="1900" b="1" dirty="0"/>
        </a:p>
      </dgm:t>
    </dgm:pt>
    <dgm:pt modelId="{D7406D56-EABB-451F-893B-B212A4C03986}" type="parTrans" cxnId="{D738CDE8-0BDE-4CCB-B506-C40705D52DE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74C6608-86E1-4644-A414-23AF47A61B91}" type="sibTrans" cxnId="{D738CDE8-0BDE-4CCB-B506-C40705D52DE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FF27775-78C3-4CF6-BA40-418C8362000A}" type="parTrans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7681F71-20BD-439B-A4E0-20051B051951}" type="sibTrans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03AD1C7-BBBC-440E-8E7B-720D84969755}" type="pres">
      <dgm:prSet presAssocID="{A0A0DADB-5B6D-4303-81BB-0CAD6EC101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602C11-6BA6-4FB2-A3D6-85CF88118B40}" type="pres">
      <dgm:prSet presAssocID="{5C11B73B-DB00-4292-97C2-8F53E564FF2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6FEE8-B689-4524-BEAB-9612C6A16D9C}" type="pres">
      <dgm:prSet presAssocID="{4214DB5A-7D64-404E-B00E-F54C0A1A960A}" presName="spacer" presStyleCnt="0"/>
      <dgm:spPr/>
      <dgm:t>
        <a:bodyPr/>
        <a:lstStyle/>
        <a:p>
          <a:endParaRPr lang="en-US"/>
        </a:p>
      </dgm:t>
    </dgm:pt>
    <dgm:pt modelId="{6A60D25C-52EE-4D05-BB15-9079BB8192B2}" type="pres">
      <dgm:prSet presAssocID="{684337DB-E30C-4564-A3E7-D70755437C5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D0B93-DA3A-4282-919F-E2A90F23EB3E}" type="pres">
      <dgm:prSet presAssocID="{FBE88A7A-1EF6-4FDE-9CB1-8A119B309376}" presName="spacer" presStyleCnt="0"/>
      <dgm:spPr/>
      <dgm:t>
        <a:bodyPr/>
        <a:lstStyle/>
        <a:p>
          <a:endParaRPr lang="en-US"/>
        </a:p>
      </dgm:t>
    </dgm:pt>
    <dgm:pt modelId="{2CACD200-89F8-4936-8B3F-E4E2ABFF0D8D}" type="pres">
      <dgm:prSet presAssocID="{49C756E0-B235-4A8B-A973-8D1F339D1DD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07A72F-D38E-4700-9791-0E0E1E1F8E03}" type="presOf" srcId="{684337DB-E30C-4564-A3E7-D70755437C55}" destId="{6A60D25C-52EE-4D05-BB15-9079BB8192B2}" srcOrd="0" destOrd="0" presId="urn:microsoft.com/office/officeart/2005/8/layout/vList2"/>
    <dgm:cxn modelId="{AAB826DA-43BE-468C-88F0-B17CC7D27B0C}" type="presOf" srcId="{49C756E0-B235-4A8B-A973-8D1F339D1DD3}" destId="{2CACD200-89F8-4936-8B3F-E4E2ABFF0D8D}" srcOrd="0" destOrd="0" presId="urn:microsoft.com/office/officeart/2005/8/layout/vList2"/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D738CDE8-0BDE-4CCB-B506-C40705D52DEB}" srcId="{A0A0DADB-5B6D-4303-81BB-0CAD6EC101DA}" destId="{49C756E0-B235-4A8B-A973-8D1F339D1DD3}" srcOrd="2" destOrd="0" parTransId="{D7406D56-EABB-451F-893B-B212A4C03986}" sibTransId="{A74C6608-86E1-4644-A414-23AF47A61B91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8C449575-FBA6-4CFC-8391-033E4307F85B}" type="presOf" srcId="{A0A0DADB-5B6D-4303-81BB-0CAD6EC101DA}" destId="{B03AD1C7-BBBC-440E-8E7B-720D84969755}" srcOrd="0" destOrd="0" presId="urn:microsoft.com/office/officeart/2005/8/layout/vList2"/>
    <dgm:cxn modelId="{BD77A77A-3EEF-47CD-AAD3-0F7B2F6C1650}" type="presOf" srcId="{5C11B73B-DB00-4292-97C2-8F53E564FF2C}" destId="{7E602C11-6BA6-4FB2-A3D6-85CF88118B40}" srcOrd="0" destOrd="0" presId="urn:microsoft.com/office/officeart/2005/8/layout/vList2"/>
    <dgm:cxn modelId="{8F2354D2-8709-4E65-B9CE-C1CC749BCB13}" type="presParOf" srcId="{B03AD1C7-BBBC-440E-8E7B-720D84969755}" destId="{7E602C11-6BA6-4FB2-A3D6-85CF88118B40}" srcOrd="0" destOrd="0" presId="urn:microsoft.com/office/officeart/2005/8/layout/vList2"/>
    <dgm:cxn modelId="{6FA12738-8AB2-48A7-8033-0CB2D27622E5}" type="presParOf" srcId="{B03AD1C7-BBBC-440E-8E7B-720D84969755}" destId="{87C6FEE8-B689-4524-BEAB-9612C6A16D9C}" srcOrd="1" destOrd="0" presId="urn:microsoft.com/office/officeart/2005/8/layout/vList2"/>
    <dgm:cxn modelId="{251EF253-5DF7-4D93-812F-C64948BC622E}" type="presParOf" srcId="{B03AD1C7-BBBC-440E-8E7B-720D84969755}" destId="{6A60D25C-52EE-4D05-BB15-9079BB8192B2}" srcOrd="2" destOrd="0" presId="urn:microsoft.com/office/officeart/2005/8/layout/vList2"/>
    <dgm:cxn modelId="{473A9DC8-CB49-456A-AAF3-047BB0D95264}" type="presParOf" srcId="{B03AD1C7-BBBC-440E-8E7B-720D84969755}" destId="{BE3D0B93-DA3A-4282-919F-E2A90F23EB3E}" srcOrd="3" destOrd="0" presId="urn:microsoft.com/office/officeart/2005/8/layout/vList2"/>
    <dgm:cxn modelId="{CE0642F8-39C5-43BB-BD47-F9106E54A182}" type="presParOf" srcId="{B03AD1C7-BBBC-440E-8E7B-720D84969755}" destId="{2CACD200-89F8-4936-8B3F-E4E2ABFF0D8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19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>
        <a:solidFill>
          <a:srgbClr val="00B050"/>
        </a:solidFill>
        <a:effectLst>
          <a:outerShdw blurRad="40000" dist="20000" dir="5400000" rotWithShape="0">
            <a:srgbClr val="0070C0">
              <a:alpha val="38000"/>
            </a:srgbClr>
          </a:outerShdw>
        </a:effectLst>
      </dgm:spPr>
      <dgm:t>
        <a:bodyPr/>
        <a:lstStyle/>
        <a:p>
          <a:r>
            <a:rPr sz="2000" b="1" dirty="0" err="1"/>
            <a:t>Bila</a:t>
          </a:r>
          <a:r>
            <a:rPr sz="2000" b="1" dirty="0"/>
            <a:t> </a:t>
          </a:r>
          <a:r>
            <a:rPr sz="2000" b="1" dirty="0" err="1"/>
            <a:t>dalam</a:t>
          </a:r>
          <a:r>
            <a:rPr sz="2000" b="1" dirty="0"/>
            <a:t> </a:t>
          </a:r>
          <a:r>
            <a:rPr sz="2000" b="1" dirty="0" err="1"/>
            <a:t>suatu</a:t>
          </a:r>
          <a:r>
            <a:rPr sz="2000" b="1" dirty="0"/>
            <a:t> </a:t>
          </a:r>
          <a:r>
            <a:rPr sz="2000" b="1" dirty="0" err="1" smtClean="0"/>
            <a:t>fenomena</a:t>
          </a:r>
          <a:r>
            <a:rPr lang="en-US" sz="2000" b="1" dirty="0" smtClean="0"/>
            <a:t>,</a:t>
          </a:r>
          <a:r>
            <a:rPr sz="2000" b="1" dirty="0" smtClean="0"/>
            <a:t> </a:t>
          </a:r>
          <a:r>
            <a:rPr sz="2000" b="1" dirty="0" err="1"/>
            <a:t>suatu</a:t>
          </a:r>
          <a:r>
            <a:rPr sz="2000" b="1" dirty="0"/>
            <a:t> </a:t>
          </a:r>
          <a:r>
            <a:rPr sz="2000" b="1" dirty="0" err="1"/>
            <a:t>hal</a:t>
          </a:r>
          <a:r>
            <a:rPr sz="2000" b="1" dirty="0"/>
            <a:t> </a:t>
          </a:r>
          <a:r>
            <a:rPr sz="2000" b="1" dirty="0" err="1"/>
            <a:t>seharusnya</a:t>
          </a:r>
          <a:r>
            <a:rPr sz="2000" b="1" dirty="0"/>
            <a:t> (</a:t>
          </a:r>
          <a:r>
            <a:rPr sz="2000" b="1" dirty="0" err="1"/>
            <a:t>diharapkan</a:t>
          </a:r>
          <a:r>
            <a:rPr sz="2000" b="1" dirty="0"/>
            <a:t>) </a:t>
          </a:r>
          <a:r>
            <a:rPr sz="2000" b="1" dirty="0" err="1"/>
            <a:t>terjadi</a:t>
          </a:r>
          <a:r>
            <a:rPr sz="2000" b="1" dirty="0"/>
            <a:t> </a:t>
          </a:r>
          <a:r>
            <a:rPr sz="2000" b="1" dirty="0" err="1"/>
            <a:t>ttp</a:t>
          </a:r>
          <a:r>
            <a:rPr sz="2000" b="1" dirty="0"/>
            <a:t> </a:t>
          </a:r>
          <a:r>
            <a:rPr sz="2000" b="1" dirty="0" err="1"/>
            <a:t>ternyata</a:t>
          </a:r>
          <a:r>
            <a:rPr sz="2000" b="1" dirty="0"/>
            <a:t> </a:t>
          </a:r>
          <a:r>
            <a:rPr sz="2000" b="1" dirty="0" err="1"/>
            <a:t>tidak</a:t>
          </a:r>
          <a:r>
            <a:rPr sz="2000" b="1" dirty="0"/>
            <a:t> </a:t>
          </a:r>
          <a:r>
            <a:rPr sz="2000" b="1" dirty="0" err="1"/>
            <a:t>terjadi</a:t>
          </a:r>
          <a:endParaRPr lang="en-US" sz="2000" b="1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84337DB-E30C-4564-A3E7-D70755437C55}">
      <dgm:prSet phldrT="[Text]" custT="1"/>
      <dgm:spPr>
        <a:solidFill>
          <a:srgbClr val="FFC000"/>
        </a:solidFill>
        <a:scene3d>
          <a:camera prst="orthographicFront"/>
          <a:lightRig rig="threePt" dir="t"/>
        </a:scene3d>
        <a:sp3d>
          <a:bevelB w="101600" prst="riblet"/>
        </a:sp3d>
      </dgm:spPr>
      <dgm:t>
        <a:bodyPr/>
        <a:lstStyle/>
        <a:p>
          <a:r>
            <a:rPr sz="2000" b="1" dirty="0" err="1">
              <a:solidFill>
                <a:srgbClr val="002060"/>
              </a:solidFill>
            </a:rPr>
            <a:t>Bila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diperkirakan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ketidakberadaan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aktivitas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atau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aspek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tertentu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menjadi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suatu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hal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yg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tidak</a:t>
          </a:r>
          <a:r>
            <a:rPr sz="2000" b="1" dirty="0">
              <a:solidFill>
                <a:srgbClr val="002060"/>
              </a:solidFill>
            </a:rPr>
            <a:t> </a:t>
          </a:r>
          <a:r>
            <a:rPr sz="2000" b="1" dirty="0" err="1">
              <a:solidFill>
                <a:srgbClr val="002060"/>
              </a:solidFill>
            </a:rPr>
            <a:t>umum</a:t>
          </a:r>
          <a:endParaRPr lang="en-US" sz="2000" b="1" dirty="0">
            <a:solidFill>
              <a:srgbClr val="002060"/>
            </a:solidFill>
          </a:endParaRPr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D7406D56-EABB-451F-893B-B212A4C0398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A74C6608-86E1-4644-A414-23AF47A61B9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FF27775-78C3-4CF6-BA40-418C8362000A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C7681F71-20BD-439B-A4E0-20051B05195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232B5FFA-41F4-4F57-950E-E86D38B032AC}" type="presOf" srcId="{5C11B73B-DB00-4292-97C2-8F53E564FF2C}" destId="{80F70BDF-8FC3-417F-B46D-16EF6B825E5B}" srcOrd="0" destOrd="0" presId="urn:microsoft.com/office/officeart/2005/8/layout/default#19"/>
    <dgm:cxn modelId="{EE4E1A40-88D3-41BF-A583-13FB0F9FF4A4}" type="presOf" srcId="{A0A0DADB-5B6D-4303-81BB-0CAD6EC101DA}" destId="{E390D840-3216-4E30-BD18-D25F783DFD47}" srcOrd="0" destOrd="0" presId="urn:microsoft.com/office/officeart/2005/8/layout/default#19"/>
    <dgm:cxn modelId="{A781DC85-326B-4F19-B1DF-943042FD885F}" type="presOf" srcId="{684337DB-E30C-4564-A3E7-D70755437C55}" destId="{6716ACFC-98B7-4F87-B956-3DAD74AFA2C3}" srcOrd="0" destOrd="0" presId="urn:microsoft.com/office/officeart/2005/8/layout/default#19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2DA86D33-9E5F-48D2-A856-34152DE4B76D}" type="presParOf" srcId="{E390D840-3216-4E30-BD18-D25F783DFD47}" destId="{80F70BDF-8FC3-417F-B46D-16EF6B825E5B}" srcOrd="0" destOrd="0" presId="urn:microsoft.com/office/officeart/2005/8/layout/default#19"/>
    <dgm:cxn modelId="{C243E009-85E6-4413-B137-4C34FE6C6CE1}" type="presParOf" srcId="{E390D840-3216-4E30-BD18-D25F783DFD47}" destId="{243A9403-F466-4493-B421-622179E5A9D9}" srcOrd="1" destOrd="0" presId="urn:microsoft.com/office/officeart/2005/8/layout/default#19"/>
    <dgm:cxn modelId="{FDEAB7A9-2FA0-4076-BF69-D871F07567E7}" type="presParOf" srcId="{E390D840-3216-4E30-BD18-D25F783DFD47}" destId="{6716ACFC-98B7-4F87-B956-3DAD74AFA2C3}" srcOrd="2" destOrd="0" presId="urn:microsoft.com/office/officeart/2005/8/layout/default#1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A0DADB-5B6D-4303-81BB-0CAD6EC101DA}" type="doc">
      <dgm:prSet loTypeId="urn:microsoft.com/office/officeart/2005/8/layout/default#19" loCatId="list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5C11B73B-DB00-4292-97C2-8F53E564FF2C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sz="2000" b="1" dirty="0" err="1"/>
            <a:t>Berisi</a:t>
          </a:r>
          <a:r>
            <a:rPr sz="2000" b="1" dirty="0"/>
            <a:t> </a:t>
          </a:r>
          <a:r>
            <a:rPr sz="2000" b="1" dirty="0" err="1"/>
            <a:t>deskripsi</a:t>
          </a:r>
          <a:r>
            <a:rPr sz="2000" b="1" dirty="0"/>
            <a:t> </a:t>
          </a:r>
          <a:r>
            <a:rPr sz="2000" b="1" dirty="0" err="1"/>
            <a:t>ttg</a:t>
          </a:r>
          <a:r>
            <a:rPr sz="2000" b="1" dirty="0"/>
            <a:t> </a:t>
          </a:r>
          <a:r>
            <a:rPr sz="2000" b="1" dirty="0" err="1"/>
            <a:t>hal-hal</a:t>
          </a:r>
          <a:r>
            <a:rPr sz="2000" b="1" dirty="0"/>
            <a:t> </a:t>
          </a:r>
          <a:r>
            <a:rPr sz="2000" b="1" dirty="0" err="1"/>
            <a:t>yg</a:t>
          </a:r>
          <a:r>
            <a:rPr sz="2000" b="1" dirty="0"/>
            <a:t> </a:t>
          </a:r>
          <a:r>
            <a:rPr sz="2000" b="1" dirty="0" err="1"/>
            <a:t>diamati</a:t>
          </a:r>
          <a:r>
            <a:rPr sz="2000" b="1" dirty="0"/>
            <a:t> </a:t>
          </a:r>
          <a:r>
            <a:rPr sz="2000" b="1" dirty="0" err="1"/>
            <a:t>dan</a:t>
          </a:r>
          <a:r>
            <a:rPr sz="2000" b="1" dirty="0"/>
            <a:t> </a:t>
          </a:r>
          <a:r>
            <a:rPr sz="2000" b="1" dirty="0" err="1"/>
            <a:t>apapun</a:t>
          </a:r>
          <a:r>
            <a:rPr sz="2000" b="1" dirty="0"/>
            <a:t> </a:t>
          </a:r>
          <a:r>
            <a:rPr sz="2000" b="1" dirty="0" err="1"/>
            <a:t>yg</a:t>
          </a:r>
          <a:r>
            <a:rPr sz="2000" b="1" dirty="0"/>
            <a:t> </a:t>
          </a:r>
          <a:r>
            <a:rPr sz="2000" b="1" dirty="0" err="1"/>
            <a:t>oleh</a:t>
          </a:r>
          <a:r>
            <a:rPr sz="2000" b="1" dirty="0"/>
            <a:t> </a:t>
          </a:r>
          <a:r>
            <a:rPr sz="2000" b="1" dirty="0" err="1"/>
            <a:t>peneliti</a:t>
          </a:r>
          <a:r>
            <a:rPr sz="2000" b="1" dirty="0"/>
            <a:t> </a:t>
          </a:r>
          <a:r>
            <a:rPr sz="2000" b="1" dirty="0" err="1"/>
            <a:t>dianggap</a:t>
          </a:r>
          <a:r>
            <a:rPr sz="2000" b="1" dirty="0"/>
            <a:t> </a:t>
          </a:r>
          <a:r>
            <a:rPr sz="2000" b="1" dirty="0" err="1"/>
            <a:t>penting</a:t>
          </a:r>
          <a:endParaRPr lang="en-US" sz="2000" b="1" dirty="0"/>
        </a:p>
      </dgm:t>
    </dgm:pt>
    <dgm:pt modelId="{4809FDED-9D0E-425C-8BA9-B143BFAF035A}" type="par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4214DB5A-7D64-404E-B00E-F54C0A1A960A}" type="sibTrans" cxnId="{F1891192-B135-4C9A-85ED-5017415ED1DC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84337DB-E30C-4564-A3E7-D70755437C55}">
      <dgm:prSet phldrT="[Text]" custT="1"/>
      <dgm:spPr>
        <a:solidFill>
          <a:srgbClr val="7030A0">
            <a:alpha val="77000"/>
          </a:srgbClr>
        </a:solidFill>
      </dgm:spPr>
      <dgm:t>
        <a:bodyPr/>
        <a:lstStyle/>
        <a:p>
          <a:r>
            <a:rPr sz="2000" b="1" dirty="0" err="1"/>
            <a:t>Harus</a:t>
          </a:r>
          <a:r>
            <a:rPr sz="2000" b="1" dirty="0"/>
            <a:t> </a:t>
          </a:r>
          <a:r>
            <a:rPr sz="2000" b="1" dirty="0" err="1"/>
            <a:t>deskriptif</a:t>
          </a:r>
          <a:r>
            <a:rPr sz="2000" b="1" dirty="0"/>
            <a:t>, </a:t>
          </a:r>
          <a:r>
            <a:rPr sz="2000" b="1" dirty="0" err="1"/>
            <a:t>diberi</a:t>
          </a:r>
          <a:r>
            <a:rPr sz="2000" b="1" dirty="0"/>
            <a:t> </a:t>
          </a:r>
          <a:r>
            <a:rPr sz="2000" b="1" dirty="0" err="1"/>
            <a:t>tgl</a:t>
          </a:r>
          <a:r>
            <a:rPr sz="2000" b="1" dirty="0"/>
            <a:t> &amp; </a:t>
          </a:r>
          <a:r>
            <a:rPr sz="2000" b="1" dirty="0" err="1"/>
            <a:t>waktu</a:t>
          </a:r>
          <a:r>
            <a:rPr sz="2000" b="1" dirty="0"/>
            <a:t>, </a:t>
          </a:r>
          <a:r>
            <a:rPr sz="2000" b="1" dirty="0" err="1"/>
            <a:t>ada</a:t>
          </a:r>
          <a:r>
            <a:rPr sz="2000" b="1" dirty="0"/>
            <a:t> </a:t>
          </a:r>
          <a:r>
            <a:rPr sz="2000" b="1" dirty="0" err="1"/>
            <a:t>informasi</a:t>
          </a:r>
          <a:r>
            <a:rPr sz="2000" b="1" dirty="0"/>
            <a:t> </a:t>
          </a:r>
          <a:r>
            <a:rPr sz="2000" b="1" dirty="0" err="1"/>
            <a:t>dasar</a:t>
          </a:r>
          <a:r>
            <a:rPr sz="2000" b="1" dirty="0"/>
            <a:t> </a:t>
          </a:r>
          <a:r>
            <a:rPr sz="2000" b="1" dirty="0" err="1"/>
            <a:t>spt</a:t>
          </a:r>
          <a:r>
            <a:rPr sz="2000" b="1" dirty="0"/>
            <a:t> </a:t>
          </a:r>
          <a:r>
            <a:rPr sz="2000" b="1" dirty="0" err="1"/>
            <a:t>dimana</a:t>
          </a:r>
          <a:r>
            <a:rPr sz="2000" b="1" dirty="0"/>
            <a:t> </a:t>
          </a:r>
          <a:r>
            <a:rPr sz="2000" b="1" dirty="0" err="1"/>
            <a:t>observasi</a:t>
          </a:r>
          <a:r>
            <a:rPr sz="2000" b="1" dirty="0"/>
            <a:t> </a:t>
          </a:r>
          <a:r>
            <a:rPr sz="2000" b="1" dirty="0" err="1"/>
            <a:t>dilakukan</a:t>
          </a:r>
          <a:r>
            <a:rPr sz="2000" b="1" dirty="0"/>
            <a:t>, </a:t>
          </a:r>
          <a:r>
            <a:rPr sz="2000" b="1" dirty="0" err="1"/>
            <a:t>siapa</a:t>
          </a:r>
          <a:r>
            <a:rPr sz="2000" b="1" dirty="0"/>
            <a:t> </a:t>
          </a:r>
          <a:r>
            <a:rPr sz="2000" b="1" dirty="0" err="1"/>
            <a:t>saja</a:t>
          </a:r>
          <a:r>
            <a:rPr sz="2000" b="1" dirty="0"/>
            <a:t> </a:t>
          </a:r>
          <a:r>
            <a:rPr sz="2000" b="1" dirty="0" err="1"/>
            <a:t>yg</a:t>
          </a:r>
          <a:r>
            <a:rPr sz="2000" b="1" dirty="0"/>
            <a:t> </a:t>
          </a:r>
          <a:r>
            <a:rPr sz="2000" b="1" dirty="0" err="1"/>
            <a:t>hadir</a:t>
          </a:r>
          <a:r>
            <a:rPr sz="2000" b="1" dirty="0"/>
            <a:t>, </a:t>
          </a:r>
          <a:r>
            <a:rPr sz="2000" b="1" dirty="0" err="1"/>
            <a:t>bagaimana</a:t>
          </a:r>
          <a:r>
            <a:rPr sz="2000" b="1" dirty="0"/>
            <a:t> </a:t>
          </a:r>
          <a:r>
            <a:rPr sz="2000" b="1" dirty="0" err="1" smtClean="0"/>
            <a:t>seting</a:t>
          </a:r>
          <a:r>
            <a:rPr sz="2000" b="1" dirty="0" smtClean="0"/>
            <a:t> </a:t>
          </a:r>
          <a:r>
            <a:rPr sz="2000" b="1" dirty="0" err="1"/>
            <a:t>lingkungan</a:t>
          </a:r>
          <a:r>
            <a:rPr sz="2000" b="1" dirty="0"/>
            <a:t>, </a:t>
          </a:r>
          <a:r>
            <a:rPr sz="2000" b="1" dirty="0" err="1"/>
            <a:t>interaksi</a:t>
          </a:r>
          <a:r>
            <a:rPr sz="2000" b="1" dirty="0"/>
            <a:t> </a:t>
          </a:r>
          <a:r>
            <a:rPr sz="2000" b="1" dirty="0" err="1"/>
            <a:t>sosial</a:t>
          </a:r>
          <a:r>
            <a:rPr sz="2000" b="1" dirty="0"/>
            <a:t> &amp; </a:t>
          </a:r>
          <a:r>
            <a:rPr sz="2000" b="1" dirty="0" err="1"/>
            <a:t>aktivitas</a:t>
          </a:r>
          <a:r>
            <a:rPr sz="2000" b="1" dirty="0"/>
            <a:t> </a:t>
          </a:r>
          <a:r>
            <a:rPr sz="2000" b="1" dirty="0" err="1"/>
            <a:t>apa</a:t>
          </a:r>
          <a:r>
            <a:rPr sz="2000" b="1" dirty="0"/>
            <a:t> </a:t>
          </a:r>
          <a:r>
            <a:rPr sz="2000" b="1" dirty="0" err="1"/>
            <a:t>yg</a:t>
          </a:r>
          <a:r>
            <a:rPr sz="2000" b="1" dirty="0"/>
            <a:t> </a:t>
          </a:r>
          <a:r>
            <a:rPr sz="2000" b="1" dirty="0" err="1"/>
            <a:t>berlangsung</a:t>
          </a:r>
          <a:r>
            <a:rPr sz="2000" b="1" dirty="0"/>
            <a:t>, </a:t>
          </a:r>
          <a:r>
            <a:rPr sz="2000" b="1" dirty="0" err="1"/>
            <a:t>dsb</a:t>
          </a:r>
          <a:r>
            <a:rPr sz="2000" b="1" dirty="0"/>
            <a:t>.</a:t>
          </a:r>
          <a:endParaRPr lang="en-US" sz="2000" b="1" dirty="0"/>
        </a:p>
      </dgm:t>
    </dgm:pt>
    <dgm:pt modelId="{B07B71E4-89F2-4060-94EC-A60E582A8FA2}" type="par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FBE88A7A-1EF6-4FDE-9CB1-8A119B309376}" type="sibTrans" cxnId="{7730CB1C-3A1A-418E-B741-D2A3BAA91E93}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D7406D56-EABB-451F-893B-B212A4C0398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A74C6608-86E1-4644-A414-23AF47A61B9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6FF27775-78C3-4CF6-BA40-418C8362000A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C7681F71-20BD-439B-A4E0-20051B051951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9FA0E98D-3FE2-4689-BC2B-4189731071F6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B44A047B-3DC2-4497-92D2-1CAE4BE05690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2671CB35-2B59-42F4-B6C8-78F22971FD58}" type="par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8A09C8E0-853A-4BCE-957C-6E97E48E4254}" type="sibTrans">
      <dgm:prSet/>
      <dgm:spPr/>
      <dgm:t>
        <a:bodyPr/>
        <a:lstStyle/>
        <a:p>
          <a:endParaRPr lang="en-US" sz="1800" b="0">
            <a:solidFill>
              <a:schemeClr val="tx1"/>
            </a:solidFill>
          </a:endParaRPr>
        </a:p>
      </dgm:t>
    </dgm:pt>
    <dgm:pt modelId="{E390D840-3216-4E30-BD18-D25F783DFD47}" type="pres">
      <dgm:prSet presAssocID="{A0A0DADB-5B6D-4303-81BB-0CAD6EC101D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F70BDF-8FC3-417F-B46D-16EF6B825E5B}" type="pres">
      <dgm:prSet presAssocID="{5C11B73B-DB00-4292-97C2-8F53E564FF2C}" presName="node" presStyleLbl="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43A9403-F466-4493-B421-622179E5A9D9}" type="pres">
      <dgm:prSet presAssocID="{4214DB5A-7D64-404E-B00E-F54C0A1A960A}" presName="sibTrans" presStyleCnt="0"/>
      <dgm:spPr/>
      <dgm:t>
        <a:bodyPr/>
        <a:lstStyle/>
        <a:p>
          <a:endParaRPr lang="en-US"/>
        </a:p>
      </dgm:t>
    </dgm:pt>
    <dgm:pt modelId="{6716ACFC-98B7-4F87-B956-3DAD74AFA2C3}" type="pres">
      <dgm:prSet presAssocID="{684337DB-E30C-4564-A3E7-D70755437C55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F1891192-B135-4C9A-85ED-5017415ED1DC}" srcId="{A0A0DADB-5B6D-4303-81BB-0CAD6EC101DA}" destId="{5C11B73B-DB00-4292-97C2-8F53E564FF2C}" srcOrd="0" destOrd="0" parTransId="{4809FDED-9D0E-425C-8BA9-B143BFAF035A}" sibTransId="{4214DB5A-7D64-404E-B00E-F54C0A1A960A}"/>
    <dgm:cxn modelId="{7730CB1C-3A1A-418E-B741-D2A3BAA91E93}" srcId="{A0A0DADB-5B6D-4303-81BB-0CAD6EC101DA}" destId="{684337DB-E30C-4564-A3E7-D70755437C55}" srcOrd="1" destOrd="0" parTransId="{B07B71E4-89F2-4060-94EC-A60E582A8FA2}" sibTransId="{FBE88A7A-1EF6-4FDE-9CB1-8A119B309376}"/>
    <dgm:cxn modelId="{77F9FE07-3B39-41DD-B926-F6A8259AED30}" type="presOf" srcId="{5C11B73B-DB00-4292-97C2-8F53E564FF2C}" destId="{80F70BDF-8FC3-417F-B46D-16EF6B825E5B}" srcOrd="0" destOrd="0" presId="urn:microsoft.com/office/officeart/2005/8/layout/default#19"/>
    <dgm:cxn modelId="{B4A6E945-FA79-449F-A91B-B503C55124CE}" type="presOf" srcId="{684337DB-E30C-4564-A3E7-D70755437C55}" destId="{6716ACFC-98B7-4F87-B956-3DAD74AFA2C3}" srcOrd="0" destOrd="0" presId="urn:microsoft.com/office/officeart/2005/8/layout/default#19"/>
    <dgm:cxn modelId="{B3B42213-73B8-48BB-B1D2-C4DE87F78B48}" type="presOf" srcId="{A0A0DADB-5B6D-4303-81BB-0CAD6EC101DA}" destId="{E390D840-3216-4E30-BD18-D25F783DFD47}" srcOrd="0" destOrd="0" presId="urn:microsoft.com/office/officeart/2005/8/layout/default#19"/>
    <dgm:cxn modelId="{20B70A93-8A68-4364-A141-746E5B973671}" type="presParOf" srcId="{E390D840-3216-4E30-BD18-D25F783DFD47}" destId="{80F70BDF-8FC3-417F-B46D-16EF6B825E5B}" srcOrd="0" destOrd="0" presId="urn:microsoft.com/office/officeart/2005/8/layout/default#19"/>
    <dgm:cxn modelId="{550A62A2-2E76-40E5-92EA-3DE9B88E887A}" type="presParOf" srcId="{E390D840-3216-4E30-BD18-D25F783DFD47}" destId="{243A9403-F466-4493-B421-622179E5A9D9}" srcOrd="1" destOrd="0" presId="urn:microsoft.com/office/officeart/2005/8/layout/default#19"/>
    <dgm:cxn modelId="{0C943A9D-6172-4DE9-BEFB-0B21CE4689B8}" type="presParOf" srcId="{E390D840-3216-4E30-BD18-D25F783DFD47}" destId="{6716ACFC-98B7-4F87-B956-3DAD74AFA2C3}" srcOrd="2" destOrd="0" presId="urn:microsoft.com/office/officeart/2005/8/layout/default#1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1344401" y="3125"/>
          <a:ext cx="2892474" cy="1735484"/>
        </a:xfrm>
        <a:prstGeom prst="roundRect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err="1"/>
            <a:t>Mengamati</a:t>
          </a:r>
          <a:r>
            <a:rPr b="1" kern="1200" dirty="0"/>
            <a:t>, </a:t>
          </a:r>
          <a:r>
            <a:rPr b="1" kern="1200" dirty="0" err="1"/>
            <a:t>namun</a:t>
          </a:r>
          <a:r>
            <a:rPr b="1" kern="1200" dirty="0"/>
            <a:t> </a:t>
          </a:r>
          <a:r>
            <a:rPr b="1" kern="1200" dirty="0" err="1"/>
            <a:t>bukan</a:t>
          </a:r>
          <a:r>
            <a:rPr b="1" kern="1200" dirty="0"/>
            <a:t> </a:t>
          </a:r>
          <a:r>
            <a:rPr b="1" kern="1200" dirty="0" err="1"/>
            <a:t>sembarang</a:t>
          </a:r>
          <a:r>
            <a:rPr b="1" kern="1200" dirty="0"/>
            <a:t> </a:t>
          </a:r>
          <a:r>
            <a:rPr b="1" kern="1200" dirty="0" err="1"/>
            <a:t>mengamati</a:t>
          </a:r>
          <a:endParaRPr lang="en-US" sz="1800" b="1" kern="1200" dirty="0"/>
        </a:p>
      </dsp:txBody>
      <dsp:txXfrm>
        <a:off x="1344401" y="3125"/>
        <a:ext cx="2892474" cy="1735484"/>
      </dsp:txXfrm>
    </dsp:sp>
    <dsp:sp modelId="{6716ACFC-98B7-4F87-B956-3DAD74AFA2C3}">
      <dsp:nvSpPr>
        <dsp:cNvPr id="0" name=""/>
        <dsp:cNvSpPr/>
      </dsp:nvSpPr>
      <dsp:spPr>
        <a:xfrm>
          <a:off x="4526123" y="3125"/>
          <a:ext cx="2892474" cy="1735484"/>
        </a:xfrm>
        <a:prstGeom prst="roundRect">
          <a:avLst/>
        </a:prstGeom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err="1"/>
            <a:t>Pengamatan</a:t>
          </a:r>
          <a:r>
            <a:rPr b="1" kern="1200" dirty="0"/>
            <a:t> yang </a:t>
          </a:r>
          <a:r>
            <a:rPr b="1" kern="1200" dirty="0" err="1"/>
            <a:t>sistematis</a:t>
          </a:r>
          <a:r>
            <a:rPr b="1" kern="1200" dirty="0"/>
            <a:t> </a:t>
          </a:r>
          <a:r>
            <a:rPr b="1" kern="1200" dirty="0" err="1"/>
            <a:t>dan</a:t>
          </a:r>
          <a:r>
            <a:rPr b="1" kern="1200" dirty="0"/>
            <a:t> </a:t>
          </a:r>
          <a:r>
            <a:rPr b="1" kern="1200" dirty="0" err="1"/>
            <a:t>bertujuan</a:t>
          </a:r>
          <a:endParaRPr lang="en-US" sz="1800" b="1" kern="1200" dirty="0"/>
        </a:p>
      </dsp:txBody>
      <dsp:txXfrm>
        <a:off x="4526123" y="3125"/>
        <a:ext cx="2892474" cy="1735484"/>
      </dsp:txXfrm>
    </dsp:sp>
    <dsp:sp modelId="{511490BC-1189-44BB-9F0C-A25B987C4D57}">
      <dsp:nvSpPr>
        <dsp:cNvPr id="0" name=""/>
        <dsp:cNvSpPr/>
      </dsp:nvSpPr>
      <dsp:spPr>
        <a:xfrm>
          <a:off x="1344401" y="2027857"/>
          <a:ext cx="2892474" cy="1735484"/>
        </a:xfrm>
        <a:prstGeom prst="roundRect">
          <a:avLst/>
        </a:prstGeom>
        <a:solidFill>
          <a:srgbClr val="00B0F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err="1"/>
            <a:t>Untuk</a:t>
          </a:r>
          <a:r>
            <a:rPr b="1" kern="1200" dirty="0"/>
            <a:t> </a:t>
          </a:r>
          <a:r>
            <a:rPr b="1" kern="1200" dirty="0" err="1"/>
            <a:t>memahami</a:t>
          </a:r>
          <a:r>
            <a:rPr b="1" kern="1200" dirty="0"/>
            <a:t> </a:t>
          </a:r>
          <a:r>
            <a:rPr b="1" kern="1200" dirty="0" err="1"/>
            <a:t>apa</a:t>
          </a:r>
          <a:r>
            <a:rPr b="1" kern="1200" dirty="0"/>
            <a:t> yang </a:t>
          </a:r>
          <a:r>
            <a:rPr b="1" kern="1200" dirty="0" err="1"/>
            <a:t>ada</a:t>
          </a:r>
          <a:r>
            <a:rPr b="1" kern="1200" dirty="0"/>
            <a:t> </a:t>
          </a:r>
          <a:r>
            <a:rPr b="1" kern="1200" dirty="0" err="1"/>
            <a:t>di</a:t>
          </a:r>
          <a:r>
            <a:rPr b="1" kern="1200" dirty="0"/>
            <a:t> </a:t>
          </a:r>
          <a:r>
            <a:rPr b="1" kern="1200" dirty="0" err="1"/>
            <a:t>balik</a:t>
          </a:r>
          <a:r>
            <a:rPr b="1" kern="1200" dirty="0"/>
            <a:t> </a:t>
          </a:r>
          <a:r>
            <a:rPr b="1" kern="1200" dirty="0" err="1"/>
            <a:t>yg</a:t>
          </a:r>
          <a:r>
            <a:rPr b="1" kern="1200" dirty="0"/>
            <a:t> </a:t>
          </a:r>
          <a:r>
            <a:rPr b="1" kern="1200" dirty="0" err="1"/>
            <a:t>diobservasi</a:t>
          </a:r>
          <a:endParaRPr lang="en-US" sz="1800" b="1" kern="1200" dirty="0"/>
        </a:p>
      </dsp:txBody>
      <dsp:txXfrm>
        <a:off x="1344401" y="2027857"/>
        <a:ext cx="2892474" cy="1735484"/>
      </dsp:txXfrm>
    </dsp:sp>
    <dsp:sp modelId="{B3F037C2-7ECB-4942-B22C-20F397E954F7}">
      <dsp:nvSpPr>
        <dsp:cNvPr id="0" name=""/>
        <dsp:cNvSpPr/>
      </dsp:nvSpPr>
      <dsp:spPr>
        <a:xfrm>
          <a:off x="4526123" y="2027857"/>
          <a:ext cx="2892474" cy="1735484"/>
        </a:xfrm>
        <a:prstGeom prst="roundRect">
          <a:avLst/>
        </a:prstGeom>
        <a:solidFill>
          <a:schemeClr val="accent1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 err="1"/>
            <a:t>Merupakan</a:t>
          </a:r>
          <a:r>
            <a:rPr b="1" kern="1200" dirty="0"/>
            <a:t> </a:t>
          </a:r>
          <a:r>
            <a:rPr b="1" kern="1200" dirty="0" err="1"/>
            <a:t>teknik</a:t>
          </a:r>
          <a:r>
            <a:rPr b="1" kern="1200" dirty="0"/>
            <a:t>/</a:t>
          </a:r>
          <a:r>
            <a:rPr b="1" kern="1200" dirty="0" err="1"/>
            <a:t>metode</a:t>
          </a:r>
          <a:r>
            <a:rPr b="1" kern="1200" dirty="0"/>
            <a:t> yang paling </a:t>
          </a:r>
          <a:r>
            <a:rPr b="1" kern="1200" dirty="0" err="1"/>
            <a:t>tua</a:t>
          </a:r>
          <a:r>
            <a:rPr b="1" kern="1200" dirty="0"/>
            <a:t> </a:t>
          </a:r>
          <a:r>
            <a:rPr b="1" kern="1200" dirty="0" err="1"/>
            <a:t>dari</a:t>
          </a:r>
          <a:r>
            <a:rPr b="1" kern="1200" dirty="0"/>
            <a:t> </a:t>
          </a:r>
          <a:r>
            <a:rPr b="1" kern="1200" dirty="0" err="1"/>
            <a:t>ilmu</a:t>
          </a:r>
          <a:r>
            <a:rPr b="1" kern="1200" dirty="0"/>
            <a:t> </a:t>
          </a:r>
          <a:r>
            <a:rPr b="1" kern="1200" dirty="0" err="1"/>
            <a:t>pengetahuan</a:t>
          </a:r>
          <a:endParaRPr lang="en-US" sz="1800" b="1" kern="1200" dirty="0"/>
        </a:p>
      </dsp:txBody>
      <dsp:txXfrm>
        <a:off x="4526123" y="2027857"/>
        <a:ext cx="2892474" cy="1735484"/>
      </dsp:txXfrm>
    </dsp:sp>
    <dsp:sp modelId="{F3E41E59-091E-4B98-B021-B24160B19321}">
      <dsp:nvSpPr>
        <dsp:cNvPr id="0" name=""/>
        <dsp:cNvSpPr/>
      </dsp:nvSpPr>
      <dsp:spPr>
        <a:xfrm>
          <a:off x="2971794" y="3886208"/>
          <a:ext cx="2892474" cy="1735484"/>
        </a:xfrm>
        <a:prstGeom prst="roundRect">
          <a:avLst/>
        </a:prstGeom>
        <a:solidFill>
          <a:schemeClr val="accent5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extrusionH="76200" contourW="12700">
          <a:extrusionClr>
            <a:srgbClr val="00B050"/>
          </a:extrusionClr>
          <a:contourClr>
            <a:srgbClr val="FFC000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b="1" kern="1200" dirty="0"/>
            <a:t>Oki </a:t>
          </a:r>
          <a:r>
            <a:rPr b="1" kern="1200" dirty="0" err="1"/>
            <a:t>butuh</a:t>
          </a:r>
          <a:r>
            <a:rPr b="1" kern="1200" dirty="0"/>
            <a:t> </a:t>
          </a:r>
          <a:r>
            <a:rPr b="1" kern="1200" dirty="0" err="1"/>
            <a:t>pelatihan</a:t>
          </a:r>
          <a:r>
            <a:rPr b="1" kern="1200" dirty="0"/>
            <a:t> </a:t>
          </a:r>
          <a:r>
            <a:rPr b="1" kern="1200" dirty="0" err="1"/>
            <a:t>khusus</a:t>
          </a:r>
          <a:r>
            <a:rPr b="1" kern="1200" dirty="0"/>
            <a:t> </a:t>
          </a:r>
          <a:r>
            <a:rPr b="1" kern="1200" dirty="0" err="1"/>
            <a:t>supaya</a:t>
          </a:r>
          <a:r>
            <a:rPr b="1" kern="1200" dirty="0"/>
            <a:t> </a:t>
          </a:r>
          <a:r>
            <a:rPr b="1" kern="1200" dirty="0" err="1"/>
            <a:t>tidak</a:t>
          </a:r>
          <a:r>
            <a:rPr b="1" kern="1200" dirty="0"/>
            <a:t> </a:t>
          </a:r>
          <a:r>
            <a:rPr b="1" kern="1200" dirty="0" err="1"/>
            <a:t>diwarnai</a:t>
          </a:r>
          <a:r>
            <a:rPr b="1" kern="1200" dirty="0"/>
            <a:t> bias </a:t>
          </a:r>
          <a:r>
            <a:rPr b="1" kern="1200" dirty="0" err="1"/>
            <a:t>dan</a:t>
          </a:r>
          <a:r>
            <a:rPr b="1" kern="1200" dirty="0"/>
            <a:t> </a:t>
          </a:r>
          <a:r>
            <a:rPr b="1" kern="1200" dirty="0" err="1"/>
            <a:t>minat</a:t>
          </a:r>
          <a:r>
            <a:rPr b="1" kern="1200" dirty="0"/>
            <a:t> </a:t>
          </a:r>
          <a:r>
            <a:rPr b="1" kern="1200" dirty="0" err="1"/>
            <a:t>pribadi</a:t>
          </a:r>
          <a:endParaRPr lang="en-US" sz="1800" b="1" kern="1200" dirty="0"/>
        </a:p>
      </dsp:txBody>
      <dsp:txXfrm>
        <a:off x="2971794" y="3886208"/>
        <a:ext cx="2892474" cy="17354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602C11-6BA6-4FB2-A3D6-85CF88118B40}">
      <dsp:nvSpPr>
        <dsp:cNvPr id="0" name=""/>
        <dsp:cNvSpPr/>
      </dsp:nvSpPr>
      <dsp:spPr>
        <a:xfrm>
          <a:off x="0" y="175"/>
          <a:ext cx="8686800" cy="1591017"/>
        </a:xfrm>
        <a:prstGeom prst="roundRect">
          <a:avLst/>
        </a:prstGeom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b="1" i="1" kern="1200" dirty="0" err="1">
              <a:solidFill>
                <a:schemeClr val="bg1"/>
              </a:solidFill>
            </a:rPr>
            <a:t>Tingkah</a:t>
          </a:r>
          <a:r>
            <a:rPr sz="2400" b="1" i="1" kern="1200" dirty="0">
              <a:solidFill>
                <a:schemeClr val="bg1"/>
              </a:solidFill>
            </a:rPr>
            <a:t> </a:t>
          </a:r>
          <a:r>
            <a:rPr sz="2400" b="1" i="1" kern="1200" dirty="0" err="1">
              <a:solidFill>
                <a:schemeClr val="bg1"/>
              </a:solidFill>
            </a:rPr>
            <a:t>laku</a:t>
          </a:r>
          <a:r>
            <a:rPr sz="2400" b="1" i="1" kern="1200" dirty="0">
              <a:solidFill>
                <a:schemeClr val="bg1"/>
              </a:solidFill>
            </a:rPr>
            <a:t> yang </a:t>
          </a:r>
          <a:r>
            <a:rPr sz="2400" b="1" i="1" kern="1200" dirty="0" err="1">
              <a:solidFill>
                <a:schemeClr val="bg1"/>
              </a:solidFill>
            </a:rPr>
            <a:t>dinampakkan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0" y="175"/>
        <a:ext cx="8686800" cy="1591017"/>
      </dsp:txXfrm>
    </dsp:sp>
    <dsp:sp modelId="{6A60D25C-52EE-4D05-BB15-9079BB8192B2}">
      <dsp:nvSpPr>
        <dsp:cNvPr id="0" name=""/>
        <dsp:cNvSpPr/>
      </dsp:nvSpPr>
      <dsp:spPr>
        <a:xfrm>
          <a:off x="0" y="1604791"/>
          <a:ext cx="8686800" cy="1591017"/>
        </a:xfrm>
        <a:prstGeom prst="round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b="1" i="1" kern="1200" dirty="0" err="1">
              <a:solidFill>
                <a:srgbClr val="002060"/>
              </a:solidFill>
            </a:rPr>
            <a:t>Latar</a:t>
          </a:r>
          <a:r>
            <a:rPr sz="2400" b="1" i="1" kern="1200" dirty="0">
              <a:solidFill>
                <a:srgbClr val="002060"/>
              </a:solidFill>
            </a:rPr>
            <a:t> </a:t>
          </a:r>
          <a:r>
            <a:rPr sz="2400" b="1" i="1" kern="1200" dirty="0" err="1">
              <a:solidFill>
                <a:srgbClr val="002060"/>
              </a:solidFill>
            </a:rPr>
            <a:t>belakang</a:t>
          </a:r>
          <a:r>
            <a:rPr sz="2400" b="1" i="1" kern="1200" dirty="0">
              <a:solidFill>
                <a:srgbClr val="002060"/>
              </a:solidFill>
            </a:rPr>
            <a:t>/</a:t>
          </a:r>
          <a:r>
            <a:rPr sz="2400" b="1" i="1" kern="1200" dirty="0" err="1">
              <a:solidFill>
                <a:srgbClr val="002060"/>
              </a:solidFill>
            </a:rPr>
            <a:t>seting</a:t>
          </a:r>
          <a:r>
            <a:rPr sz="2400" b="1" i="1" kern="1200" dirty="0">
              <a:solidFill>
                <a:srgbClr val="002060"/>
              </a:solidFill>
            </a:rPr>
            <a:t> </a:t>
          </a:r>
          <a:r>
            <a:rPr sz="2400" b="1" i="1" kern="1200" dirty="0" err="1">
              <a:solidFill>
                <a:srgbClr val="002060"/>
              </a:solidFill>
            </a:rPr>
            <a:t>tingkah</a:t>
          </a:r>
          <a:r>
            <a:rPr sz="2400" b="1" i="1" kern="1200" dirty="0">
              <a:solidFill>
                <a:srgbClr val="002060"/>
              </a:solidFill>
            </a:rPr>
            <a:t> </a:t>
          </a:r>
          <a:r>
            <a:rPr sz="2400" b="1" i="1" kern="1200" dirty="0" err="1">
              <a:solidFill>
                <a:srgbClr val="002060"/>
              </a:solidFill>
            </a:rPr>
            <a:t>laku</a:t>
          </a:r>
          <a:endParaRPr lang="en-US" sz="2400" b="1" kern="1200" dirty="0">
            <a:solidFill>
              <a:srgbClr val="002060"/>
            </a:solidFill>
          </a:endParaRPr>
        </a:p>
      </dsp:txBody>
      <dsp:txXfrm>
        <a:off x="0" y="1604791"/>
        <a:ext cx="8686800" cy="1591017"/>
      </dsp:txXfrm>
    </dsp:sp>
    <dsp:sp modelId="{2CACD200-89F8-4936-8B3F-E4E2ABFF0D8D}">
      <dsp:nvSpPr>
        <dsp:cNvPr id="0" name=""/>
        <dsp:cNvSpPr/>
      </dsp:nvSpPr>
      <dsp:spPr>
        <a:xfrm>
          <a:off x="0" y="3209407"/>
          <a:ext cx="8686800" cy="1591017"/>
        </a:xfrm>
        <a:prstGeom prst="roundRect">
          <a:avLst/>
        </a:prstGeom>
        <a:solidFill>
          <a:schemeClr val="tx1">
            <a:lumMod val="75000"/>
            <a:lumOff val="25000"/>
            <a:alpha val="5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 extrusionH="76200" contourW="12700">
          <a:bevelB prst="relaxedInset"/>
          <a:extrusionClr>
            <a:srgbClr val="00B050"/>
          </a:extrusionClr>
          <a:contourClr>
            <a:srgbClr val="FF0000"/>
          </a:contourClr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400" b="1" i="1" kern="1200" dirty="0" err="1"/>
            <a:t>Sekuen</a:t>
          </a:r>
          <a:r>
            <a:rPr sz="2400" b="1" i="1" kern="1200" dirty="0"/>
            <a:t> </a:t>
          </a:r>
          <a:r>
            <a:rPr sz="2400" b="1" i="1" kern="1200" dirty="0" err="1"/>
            <a:t>tingkah</a:t>
          </a:r>
          <a:r>
            <a:rPr sz="2400" b="1" i="1" kern="1200" dirty="0"/>
            <a:t> </a:t>
          </a:r>
          <a:r>
            <a:rPr sz="2400" b="1" i="1" kern="1200" dirty="0" err="1"/>
            <a:t>laku</a:t>
          </a:r>
          <a:r>
            <a:rPr sz="1900" kern="1200" dirty="0"/>
            <a:t/>
          </a:r>
          <a:br>
            <a:rPr sz="1900" kern="1200" dirty="0"/>
          </a:br>
          <a:r>
            <a:rPr sz="1900" b="1" kern="1200" dirty="0" err="1"/>
            <a:t>Mengamati</a:t>
          </a:r>
          <a:r>
            <a:rPr sz="1900" b="1" kern="1200" dirty="0"/>
            <a:t> </a:t>
          </a:r>
          <a:r>
            <a:rPr sz="1900" b="1" kern="1200" dirty="0" err="1"/>
            <a:t>tingkah</a:t>
          </a:r>
          <a:r>
            <a:rPr sz="1900" b="1" kern="1200" dirty="0"/>
            <a:t> </a:t>
          </a:r>
          <a:r>
            <a:rPr sz="1900" b="1" kern="1200" dirty="0" err="1"/>
            <a:t>laku</a:t>
          </a:r>
          <a:r>
            <a:rPr sz="1900" b="1" kern="1200" dirty="0"/>
            <a:t> </a:t>
          </a:r>
          <a:r>
            <a:rPr sz="1900" b="1" kern="1200" dirty="0" err="1"/>
            <a:t>secara</a:t>
          </a:r>
          <a:r>
            <a:rPr sz="1900" b="1" kern="1200" dirty="0"/>
            <a:t> </a:t>
          </a:r>
          <a:r>
            <a:rPr sz="1900" b="1" kern="1200" dirty="0" err="1"/>
            <a:t>keseluruhan</a:t>
          </a:r>
          <a:r>
            <a:rPr sz="1900" b="1" kern="1200" dirty="0"/>
            <a:t> </a:t>
          </a:r>
          <a:r>
            <a:rPr sz="1900" b="1" kern="1200" dirty="0" err="1"/>
            <a:t>dan</a:t>
          </a:r>
          <a:r>
            <a:rPr sz="1900" b="1" kern="1200" dirty="0"/>
            <a:t> </a:t>
          </a:r>
          <a:r>
            <a:rPr sz="1900" b="1" kern="1200" dirty="0" err="1"/>
            <a:t>kesatuan</a:t>
          </a:r>
          <a:r>
            <a:rPr sz="1900" b="1" kern="1200" dirty="0"/>
            <a:t> </a:t>
          </a:r>
          <a:r>
            <a:rPr sz="1900" b="1" kern="1200" dirty="0" err="1"/>
            <a:t>dari</a:t>
          </a:r>
          <a:r>
            <a:rPr sz="1900" b="1" kern="1200" dirty="0"/>
            <a:t> </a:t>
          </a:r>
          <a:r>
            <a:rPr sz="1900" b="1" kern="1200" dirty="0" err="1"/>
            <a:t>sebelum</a:t>
          </a:r>
          <a:r>
            <a:rPr sz="1900" b="1" kern="1200" dirty="0"/>
            <a:t> </a:t>
          </a:r>
          <a:r>
            <a:rPr sz="1900" b="1" kern="1200" dirty="0" err="1"/>
            <a:t>tingkah</a:t>
          </a:r>
          <a:r>
            <a:rPr sz="1900" b="1" kern="1200" dirty="0"/>
            <a:t> </a:t>
          </a:r>
          <a:r>
            <a:rPr sz="1900" b="1" kern="1200" dirty="0" err="1"/>
            <a:t>laku</a:t>
          </a:r>
          <a:r>
            <a:rPr sz="1900" b="1" kern="1200" dirty="0"/>
            <a:t> </a:t>
          </a:r>
          <a:r>
            <a:rPr sz="1900" b="1" kern="1200" dirty="0" err="1"/>
            <a:t>itu</a:t>
          </a:r>
          <a:r>
            <a:rPr sz="1900" b="1" kern="1200" dirty="0"/>
            <a:t> </a:t>
          </a:r>
          <a:r>
            <a:rPr sz="1900" b="1" kern="1200" dirty="0" err="1"/>
            <a:t>muncul</a:t>
          </a:r>
          <a:r>
            <a:rPr sz="1900" b="1" kern="1200" dirty="0"/>
            <a:t>, </a:t>
          </a:r>
          <a:r>
            <a:rPr sz="1900" b="1" kern="1200" dirty="0" err="1"/>
            <a:t>selama</a:t>
          </a:r>
          <a:r>
            <a:rPr sz="1900" b="1" kern="1200" dirty="0"/>
            <a:t> </a:t>
          </a:r>
          <a:r>
            <a:rPr sz="1900" b="1" kern="1200" dirty="0" err="1"/>
            <a:t>tingkah</a:t>
          </a:r>
          <a:r>
            <a:rPr sz="1900" b="1" kern="1200" dirty="0"/>
            <a:t> </a:t>
          </a:r>
          <a:r>
            <a:rPr sz="1900" b="1" kern="1200" dirty="0" err="1"/>
            <a:t>laku</a:t>
          </a:r>
          <a:r>
            <a:rPr sz="1900" b="1" kern="1200" dirty="0"/>
            <a:t> yang </a:t>
          </a:r>
          <a:r>
            <a:rPr sz="1900" b="1" kern="1200" dirty="0" err="1"/>
            <a:t>terjadi</a:t>
          </a:r>
          <a:r>
            <a:rPr sz="1900" b="1" kern="1200" dirty="0"/>
            <a:t> </a:t>
          </a:r>
          <a:r>
            <a:rPr sz="1900" b="1" kern="1200" dirty="0" err="1"/>
            <a:t>dan</a:t>
          </a:r>
          <a:r>
            <a:rPr sz="1900" b="1" kern="1200" dirty="0"/>
            <a:t> </a:t>
          </a:r>
          <a:r>
            <a:rPr sz="1900" b="1" kern="1200" dirty="0" err="1"/>
            <a:t>setelah</a:t>
          </a:r>
          <a:r>
            <a:rPr sz="1900" b="1" kern="1200" dirty="0"/>
            <a:t> </a:t>
          </a:r>
          <a:r>
            <a:rPr sz="1900" b="1" kern="1200" dirty="0" err="1"/>
            <a:t>tingkah</a:t>
          </a:r>
          <a:r>
            <a:rPr sz="1900" b="1" kern="1200" dirty="0"/>
            <a:t> </a:t>
          </a:r>
          <a:r>
            <a:rPr sz="1900" b="1" kern="1200" dirty="0" err="1"/>
            <a:t>laku</a:t>
          </a:r>
          <a:r>
            <a:rPr sz="1900" b="1" kern="1200" dirty="0"/>
            <a:t>. </a:t>
          </a:r>
          <a:r>
            <a:rPr sz="1900" b="1" kern="1200" dirty="0" err="1"/>
            <a:t>Ini</a:t>
          </a:r>
          <a:r>
            <a:rPr sz="1900" b="1" kern="1200" dirty="0"/>
            <a:t> </a:t>
          </a:r>
          <a:r>
            <a:rPr sz="1900" b="1" kern="1200" dirty="0" err="1"/>
            <a:t>penting</a:t>
          </a:r>
          <a:r>
            <a:rPr sz="1900" b="1" kern="1200" dirty="0"/>
            <a:t> </a:t>
          </a:r>
          <a:r>
            <a:rPr sz="1900" b="1" kern="1200" dirty="0" err="1"/>
            <a:t>untuk</a:t>
          </a:r>
          <a:r>
            <a:rPr sz="1900" b="1" kern="1200" dirty="0"/>
            <a:t> </a:t>
          </a:r>
          <a:r>
            <a:rPr sz="1900" b="1" kern="1200" dirty="0" err="1"/>
            <a:t>mengerti</a:t>
          </a:r>
          <a:r>
            <a:rPr sz="1900" b="1" kern="1200" dirty="0"/>
            <a:t> </a:t>
          </a:r>
          <a:r>
            <a:rPr sz="1900" b="1" kern="1200" dirty="0" err="1"/>
            <a:t>suatu</a:t>
          </a:r>
          <a:r>
            <a:rPr sz="1900" b="1" kern="1200" dirty="0"/>
            <a:t> </a:t>
          </a:r>
          <a:r>
            <a:rPr sz="1900" b="1" kern="1200" dirty="0" err="1"/>
            <a:t>tingkah</a:t>
          </a:r>
          <a:r>
            <a:rPr sz="1900" b="1" kern="1200" dirty="0"/>
            <a:t> </a:t>
          </a:r>
          <a:r>
            <a:rPr sz="1900" b="1" kern="1200" dirty="0" err="1"/>
            <a:t>laku</a:t>
          </a:r>
          <a:r>
            <a:rPr sz="1900" b="1" kern="1200" dirty="0"/>
            <a:t> </a:t>
          </a:r>
          <a:r>
            <a:rPr sz="1900" b="1" kern="1200" dirty="0" err="1"/>
            <a:t>dan</a:t>
          </a:r>
          <a:r>
            <a:rPr sz="1900" b="1" kern="1200" dirty="0"/>
            <a:t> </a:t>
          </a:r>
          <a:r>
            <a:rPr sz="1900" b="1" kern="1200" dirty="0" err="1"/>
            <a:t>kemungkinan</a:t>
          </a:r>
          <a:r>
            <a:rPr sz="1900" b="1" kern="1200" dirty="0"/>
            <a:t> </a:t>
          </a:r>
          <a:r>
            <a:rPr sz="1900" b="1" kern="1200" dirty="0" err="1"/>
            <a:t>untuk</a:t>
          </a:r>
          <a:r>
            <a:rPr sz="1900" b="1" kern="1200" dirty="0"/>
            <a:t> </a:t>
          </a:r>
          <a:r>
            <a:rPr sz="1900" b="1" kern="1200" dirty="0" err="1"/>
            <a:t>intervensinya</a:t>
          </a:r>
          <a:r>
            <a:rPr sz="1900" b="1" kern="1200" dirty="0"/>
            <a:t>.</a:t>
          </a:r>
          <a:endParaRPr lang="en-US" sz="1900" b="1" kern="1200" dirty="0"/>
        </a:p>
      </dsp:txBody>
      <dsp:txXfrm>
        <a:off x="0" y="3209407"/>
        <a:ext cx="8686800" cy="159101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1060" y="1159631"/>
          <a:ext cx="4135561" cy="2481336"/>
        </a:xfrm>
        <a:prstGeom prst="roundRect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70C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000" b="1" kern="1200" dirty="0" err="1"/>
            <a:t>Bila</a:t>
          </a:r>
          <a:r>
            <a:rPr sz="2000" b="1" kern="1200" dirty="0"/>
            <a:t> </a:t>
          </a:r>
          <a:r>
            <a:rPr sz="2000" b="1" kern="1200" dirty="0" err="1"/>
            <a:t>dalam</a:t>
          </a:r>
          <a:r>
            <a:rPr sz="2000" b="1" kern="1200" dirty="0"/>
            <a:t> </a:t>
          </a:r>
          <a:r>
            <a:rPr sz="2000" b="1" kern="1200" dirty="0" err="1"/>
            <a:t>suatu</a:t>
          </a:r>
          <a:r>
            <a:rPr sz="2000" b="1" kern="1200" dirty="0"/>
            <a:t> </a:t>
          </a:r>
          <a:r>
            <a:rPr sz="2000" b="1" kern="1200" dirty="0" err="1" smtClean="0"/>
            <a:t>fenomena</a:t>
          </a:r>
          <a:r>
            <a:rPr lang="en-US" sz="2000" b="1" kern="1200" dirty="0" smtClean="0"/>
            <a:t>,</a:t>
          </a:r>
          <a:r>
            <a:rPr sz="2000" b="1" kern="1200" dirty="0" smtClean="0"/>
            <a:t> </a:t>
          </a:r>
          <a:r>
            <a:rPr sz="2000" b="1" kern="1200" dirty="0" err="1"/>
            <a:t>suatu</a:t>
          </a:r>
          <a:r>
            <a:rPr sz="2000" b="1" kern="1200" dirty="0"/>
            <a:t> </a:t>
          </a:r>
          <a:r>
            <a:rPr sz="2000" b="1" kern="1200" dirty="0" err="1"/>
            <a:t>hal</a:t>
          </a:r>
          <a:r>
            <a:rPr sz="2000" b="1" kern="1200" dirty="0"/>
            <a:t> </a:t>
          </a:r>
          <a:r>
            <a:rPr sz="2000" b="1" kern="1200" dirty="0" err="1"/>
            <a:t>seharusnya</a:t>
          </a:r>
          <a:r>
            <a:rPr sz="2000" b="1" kern="1200" dirty="0"/>
            <a:t> (</a:t>
          </a:r>
          <a:r>
            <a:rPr sz="2000" b="1" kern="1200" dirty="0" err="1"/>
            <a:t>diharapkan</a:t>
          </a:r>
          <a:r>
            <a:rPr sz="2000" b="1" kern="1200" dirty="0"/>
            <a:t>) </a:t>
          </a:r>
          <a:r>
            <a:rPr sz="2000" b="1" kern="1200" dirty="0" err="1"/>
            <a:t>terjadi</a:t>
          </a:r>
          <a:r>
            <a:rPr sz="2000" b="1" kern="1200" dirty="0"/>
            <a:t> </a:t>
          </a:r>
          <a:r>
            <a:rPr sz="2000" b="1" kern="1200" dirty="0" err="1"/>
            <a:t>ttp</a:t>
          </a:r>
          <a:r>
            <a:rPr sz="2000" b="1" kern="1200" dirty="0"/>
            <a:t> </a:t>
          </a:r>
          <a:r>
            <a:rPr sz="2000" b="1" kern="1200" dirty="0" err="1"/>
            <a:t>ternyata</a:t>
          </a:r>
          <a:r>
            <a:rPr sz="2000" b="1" kern="1200" dirty="0"/>
            <a:t> </a:t>
          </a:r>
          <a:r>
            <a:rPr sz="2000" b="1" kern="1200" dirty="0" err="1"/>
            <a:t>tidak</a:t>
          </a:r>
          <a:r>
            <a:rPr sz="2000" b="1" kern="1200" dirty="0"/>
            <a:t> </a:t>
          </a:r>
          <a:r>
            <a:rPr sz="2000" b="1" kern="1200" dirty="0" err="1"/>
            <a:t>terjadi</a:t>
          </a:r>
          <a:endParaRPr lang="en-US" sz="2000" b="1" kern="1200" dirty="0"/>
        </a:p>
      </dsp:txBody>
      <dsp:txXfrm>
        <a:off x="1060" y="1159631"/>
        <a:ext cx="4135561" cy="2481336"/>
      </dsp:txXfrm>
    </dsp:sp>
    <dsp:sp modelId="{6716ACFC-98B7-4F87-B956-3DAD74AFA2C3}">
      <dsp:nvSpPr>
        <dsp:cNvPr id="0" name=""/>
        <dsp:cNvSpPr/>
      </dsp:nvSpPr>
      <dsp:spPr>
        <a:xfrm>
          <a:off x="4550178" y="1159631"/>
          <a:ext cx="4135561" cy="2481336"/>
        </a:xfrm>
        <a:prstGeom prst="roundRect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/>
        </a:scene3d>
        <a:sp3d>
          <a:bevelB w="101600" prst="riblet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000" b="1" kern="1200" dirty="0" err="1">
              <a:solidFill>
                <a:srgbClr val="002060"/>
              </a:solidFill>
            </a:rPr>
            <a:t>Bila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diperkirakan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ketidakberadaan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aktivitas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atau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aspek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tertentu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menjadi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suatu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hal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yg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tidak</a:t>
          </a:r>
          <a:r>
            <a:rPr sz="2000" b="1" kern="1200" dirty="0">
              <a:solidFill>
                <a:srgbClr val="002060"/>
              </a:solidFill>
            </a:rPr>
            <a:t> </a:t>
          </a:r>
          <a:r>
            <a:rPr sz="2000" b="1" kern="1200" dirty="0" err="1">
              <a:solidFill>
                <a:srgbClr val="002060"/>
              </a:solidFill>
            </a:rPr>
            <a:t>umum</a:t>
          </a:r>
          <a:endParaRPr lang="en-US" sz="2000" b="1" kern="1200" dirty="0">
            <a:solidFill>
              <a:srgbClr val="002060"/>
            </a:solidFill>
          </a:endParaRPr>
        </a:p>
      </dsp:txBody>
      <dsp:txXfrm>
        <a:off x="4550178" y="1159631"/>
        <a:ext cx="4135561" cy="24813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F70BDF-8FC3-417F-B46D-16EF6B825E5B}">
      <dsp:nvSpPr>
        <dsp:cNvPr id="0" name=""/>
        <dsp:cNvSpPr/>
      </dsp:nvSpPr>
      <dsp:spPr>
        <a:xfrm>
          <a:off x="1060" y="1159631"/>
          <a:ext cx="4135561" cy="2481336"/>
        </a:xfrm>
        <a:prstGeom prst="roundRect">
          <a:avLst/>
        </a:prstGeom>
        <a:solidFill>
          <a:schemeClr val="tx1">
            <a:lumMod val="75000"/>
            <a:lumOff val="2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000" b="1" kern="1200" dirty="0" err="1"/>
            <a:t>Berisi</a:t>
          </a:r>
          <a:r>
            <a:rPr sz="2000" b="1" kern="1200" dirty="0"/>
            <a:t> </a:t>
          </a:r>
          <a:r>
            <a:rPr sz="2000" b="1" kern="1200" dirty="0" err="1"/>
            <a:t>deskripsi</a:t>
          </a:r>
          <a:r>
            <a:rPr sz="2000" b="1" kern="1200" dirty="0"/>
            <a:t> </a:t>
          </a:r>
          <a:r>
            <a:rPr sz="2000" b="1" kern="1200" dirty="0" err="1"/>
            <a:t>ttg</a:t>
          </a:r>
          <a:r>
            <a:rPr sz="2000" b="1" kern="1200" dirty="0"/>
            <a:t> </a:t>
          </a:r>
          <a:r>
            <a:rPr sz="2000" b="1" kern="1200" dirty="0" err="1"/>
            <a:t>hal-hal</a:t>
          </a:r>
          <a:r>
            <a:rPr sz="2000" b="1" kern="1200" dirty="0"/>
            <a:t> </a:t>
          </a:r>
          <a:r>
            <a:rPr sz="2000" b="1" kern="1200" dirty="0" err="1"/>
            <a:t>yg</a:t>
          </a:r>
          <a:r>
            <a:rPr sz="2000" b="1" kern="1200" dirty="0"/>
            <a:t> </a:t>
          </a:r>
          <a:r>
            <a:rPr sz="2000" b="1" kern="1200" dirty="0" err="1"/>
            <a:t>diamati</a:t>
          </a:r>
          <a:r>
            <a:rPr sz="2000" b="1" kern="1200" dirty="0"/>
            <a:t> </a:t>
          </a:r>
          <a:r>
            <a:rPr sz="2000" b="1" kern="1200" dirty="0" err="1"/>
            <a:t>dan</a:t>
          </a:r>
          <a:r>
            <a:rPr sz="2000" b="1" kern="1200" dirty="0"/>
            <a:t> </a:t>
          </a:r>
          <a:r>
            <a:rPr sz="2000" b="1" kern="1200" dirty="0" err="1"/>
            <a:t>apapun</a:t>
          </a:r>
          <a:r>
            <a:rPr sz="2000" b="1" kern="1200" dirty="0"/>
            <a:t> </a:t>
          </a:r>
          <a:r>
            <a:rPr sz="2000" b="1" kern="1200" dirty="0" err="1"/>
            <a:t>yg</a:t>
          </a:r>
          <a:r>
            <a:rPr sz="2000" b="1" kern="1200" dirty="0"/>
            <a:t> </a:t>
          </a:r>
          <a:r>
            <a:rPr sz="2000" b="1" kern="1200" dirty="0" err="1"/>
            <a:t>oleh</a:t>
          </a:r>
          <a:r>
            <a:rPr sz="2000" b="1" kern="1200" dirty="0"/>
            <a:t> </a:t>
          </a:r>
          <a:r>
            <a:rPr sz="2000" b="1" kern="1200" dirty="0" err="1"/>
            <a:t>peneliti</a:t>
          </a:r>
          <a:r>
            <a:rPr sz="2000" b="1" kern="1200" dirty="0"/>
            <a:t> </a:t>
          </a:r>
          <a:r>
            <a:rPr sz="2000" b="1" kern="1200" dirty="0" err="1"/>
            <a:t>dianggap</a:t>
          </a:r>
          <a:r>
            <a:rPr sz="2000" b="1" kern="1200" dirty="0"/>
            <a:t> </a:t>
          </a:r>
          <a:r>
            <a:rPr sz="2000" b="1" kern="1200" dirty="0" err="1"/>
            <a:t>penting</a:t>
          </a:r>
          <a:endParaRPr lang="en-US" sz="2000" b="1" kern="1200" dirty="0"/>
        </a:p>
      </dsp:txBody>
      <dsp:txXfrm>
        <a:off x="1060" y="1159631"/>
        <a:ext cx="4135561" cy="2481336"/>
      </dsp:txXfrm>
    </dsp:sp>
    <dsp:sp modelId="{6716ACFC-98B7-4F87-B956-3DAD74AFA2C3}">
      <dsp:nvSpPr>
        <dsp:cNvPr id="0" name=""/>
        <dsp:cNvSpPr/>
      </dsp:nvSpPr>
      <dsp:spPr>
        <a:xfrm>
          <a:off x="4550178" y="1159631"/>
          <a:ext cx="4135561" cy="2481336"/>
        </a:xfrm>
        <a:prstGeom prst="roundRect">
          <a:avLst/>
        </a:prstGeom>
        <a:solidFill>
          <a:srgbClr val="7030A0">
            <a:alpha val="77000"/>
          </a:srgb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2000" b="1" kern="1200" dirty="0" err="1"/>
            <a:t>Harus</a:t>
          </a:r>
          <a:r>
            <a:rPr sz="2000" b="1" kern="1200" dirty="0"/>
            <a:t> </a:t>
          </a:r>
          <a:r>
            <a:rPr sz="2000" b="1" kern="1200" dirty="0" err="1"/>
            <a:t>deskriptif</a:t>
          </a:r>
          <a:r>
            <a:rPr sz="2000" b="1" kern="1200" dirty="0"/>
            <a:t>, </a:t>
          </a:r>
          <a:r>
            <a:rPr sz="2000" b="1" kern="1200" dirty="0" err="1"/>
            <a:t>diberi</a:t>
          </a:r>
          <a:r>
            <a:rPr sz="2000" b="1" kern="1200" dirty="0"/>
            <a:t> </a:t>
          </a:r>
          <a:r>
            <a:rPr sz="2000" b="1" kern="1200" dirty="0" err="1"/>
            <a:t>tgl</a:t>
          </a:r>
          <a:r>
            <a:rPr sz="2000" b="1" kern="1200" dirty="0"/>
            <a:t> &amp; </a:t>
          </a:r>
          <a:r>
            <a:rPr sz="2000" b="1" kern="1200" dirty="0" err="1"/>
            <a:t>waktu</a:t>
          </a:r>
          <a:r>
            <a:rPr sz="2000" b="1" kern="1200" dirty="0"/>
            <a:t>, </a:t>
          </a:r>
          <a:r>
            <a:rPr sz="2000" b="1" kern="1200" dirty="0" err="1"/>
            <a:t>ada</a:t>
          </a:r>
          <a:r>
            <a:rPr sz="2000" b="1" kern="1200" dirty="0"/>
            <a:t> </a:t>
          </a:r>
          <a:r>
            <a:rPr sz="2000" b="1" kern="1200" dirty="0" err="1"/>
            <a:t>informasi</a:t>
          </a:r>
          <a:r>
            <a:rPr sz="2000" b="1" kern="1200" dirty="0"/>
            <a:t> </a:t>
          </a:r>
          <a:r>
            <a:rPr sz="2000" b="1" kern="1200" dirty="0" err="1"/>
            <a:t>dasar</a:t>
          </a:r>
          <a:r>
            <a:rPr sz="2000" b="1" kern="1200" dirty="0"/>
            <a:t> </a:t>
          </a:r>
          <a:r>
            <a:rPr sz="2000" b="1" kern="1200" dirty="0" err="1"/>
            <a:t>spt</a:t>
          </a:r>
          <a:r>
            <a:rPr sz="2000" b="1" kern="1200" dirty="0"/>
            <a:t> </a:t>
          </a:r>
          <a:r>
            <a:rPr sz="2000" b="1" kern="1200" dirty="0" err="1"/>
            <a:t>dimana</a:t>
          </a:r>
          <a:r>
            <a:rPr sz="2000" b="1" kern="1200" dirty="0"/>
            <a:t> </a:t>
          </a:r>
          <a:r>
            <a:rPr sz="2000" b="1" kern="1200" dirty="0" err="1"/>
            <a:t>observasi</a:t>
          </a:r>
          <a:r>
            <a:rPr sz="2000" b="1" kern="1200" dirty="0"/>
            <a:t> </a:t>
          </a:r>
          <a:r>
            <a:rPr sz="2000" b="1" kern="1200" dirty="0" err="1"/>
            <a:t>dilakukan</a:t>
          </a:r>
          <a:r>
            <a:rPr sz="2000" b="1" kern="1200" dirty="0"/>
            <a:t>, </a:t>
          </a:r>
          <a:r>
            <a:rPr sz="2000" b="1" kern="1200" dirty="0" err="1"/>
            <a:t>siapa</a:t>
          </a:r>
          <a:r>
            <a:rPr sz="2000" b="1" kern="1200" dirty="0"/>
            <a:t> </a:t>
          </a:r>
          <a:r>
            <a:rPr sz="2000" b="1" kern="1200" dirty="0" err="1"/>
            <a:t>saja</a:t>
          </a:r>
          <a:r>
            <a:rPr sz="2000" b="1" kern="1200" dirty="0"/>
            <a:t> </a:t>
          </a:r>
          <a:r>
            <a:rPr sz="2000" b="1" kern="1200" dirty="0" err="1"/>
            <a:t>yg</a:t>
          </a:r>
          <a:r>
            <a:rPr sz="2000" b="1" kern="1200" dirty="0"/>
            <a:t> </a:t>
          </a:r>
          <a:r>
            <a:rPr sz="2000" b="1" kern="1200" dirty="0" err="1"/>
            <a:t>hadir</a:t>
          </a:r>
          <a:r>
            <a:rPr sz="2000" b="1" kern="1200" dirty="0"/>
            <a:t>, </a:t>
          </a:r>
          <a:r>
            <a:rPr sz="2000" b="1" kern="1200" dirty="0" err="1"/>
            <a:t>bagaimana</a:t>
          </a:r>
          <a:r>
            <a:rPr sz="2000" b="1" kern="1200" dirty="0"/>
            <a:t> </a:t>
          </a:r>
          <a:r>
            <a:rPr sz="2000" b="1" kern="1200" dirty="0" err="1" smtClean="0"/>
            <a:t>seting</a:t>
          </a:r>
          <a:r>
            <a:rPr sz="2000" b="1" kern="1200" dirty="0" smtClean="0"/>
            <a:t> </a:t>
          </a:r>
          <a:r>
            <a:rPr sz="2000" b="1" kern="1200" dirty="0" err="1"/>
            <a:t>lingkungan</a:t>
          </a:r>
          <a:r>
            <a:rPr sz="2000" b="1" kern="1200" dirty="0"/>
            <a:t>, </a:t>
          </a:r>
          <a:r>
            <a:rPr sz="2000" b="1" kern="1200" dirty="0" err="1"/>
            <a:t>interaksi</a:t>
          </a:r>
          <a:r>
            <a:rPr sz="2000" b="1" kern="1200" dirty="0"/>
            <a:t> </a:t>
          </a:r>
          <a:r>
            <a:rPr sz="2000" b="1" kern="1200" dirty="0" err="1"/>
            <a:t>sosial</a:t>
          </a:r>
          <a:r>
            <a:rPr sz="2000" b="1" kern="1200" dirty="0"/>
            <a:t> &amp; </a:t>
          </a:r>
          <a:r>
            <a:rPr sz="2000" b="1" kern="1200" dirty="0" err="1"/>
            <a:t>aktivitas</a:t>
          </a:r>
          <a:r>
            <a:rPr sz="2000" b="1" kern="1200" dirty="0"/>
            <a:t> </a:t>
          </a:r>
          <a:r>
            <a:rPr sz="2000" b="1" kern="1200" dirty="0" err="1"/>
            <a:t>apa</a:t>
          </a:r>
          <a:r>
            <a:rPr sz="2000" b="1" kern="1200" dirty="0"/>
            <a:t> </a:t>
          </a:r>
          <a:r>
            <a:rPr sz="2000" b="1" kern="1200" dirty="0" err="1"/>
            <a:t>yg</a:t>
          </a:r>
          <a:r>
            <a:rPr sz="2000" b="1" kern="1200" dirty="0"/>
            <a:t> </a:t>
          </a:r>
          <a:r>
            <a:rPr sz="2000" b="1" kern="1200" dirty="0" err="1"/>
            <a:t>berlangsung</a:t>
          </a:r>
          <a:r>
            <a:rPr sz="2000" b="1" kern="1200" dirty="0"/>
            <a:t>, </a:t>
          </a:r>
          <a:r>
            <a:rPr sz="2000" b="1" kern="1200" dirty="0" err="1"/>
            <a:t>dsb</a:t>
          </a:r>
          <a:r>
            <a:rPr sz="2000" b="1" kern="1200" dirty="0"/>
            <a:t>.</a:t>
          </a:r>
          <a:endParaRPr lang="en-US" sz="2000" b="1" kern="1200" dirty="0"/>
        </a:p>
      </dsp:txBody>
      <dsp:txXfrm>
        <a:off x="4550178" y="1159631"/>
        <a:ext cx="4135561" cy="2481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6E0DA-D7EB-44D5-A75D-EF08501EDA7D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7CD34-3A66-44FD-B122-31951268E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5334000" cy="1600200"/>
          </a:xfrm>
        </p:spPr>
        <p:txBody>
          <a:bodyPr anchor="b" anchorCtr="0"/>
          <a:lstStyle>
            <a:lvl1pPr algn="l">
              <a:defRPr sz="5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5334000" cy="990600"/>
          </a:xfr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2800" i="0">
                <a:solidFill>
                  <a:schemeClr val="tx2"/>
                </a:solidFill>
                <a:latin typeface="Eras Medium ITC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Image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791200" y="1295400"/>
            <a:ext cx="2590800" cy="51816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228600" y="1295400"/>
            <a:ext cx="55626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229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229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E1700-A4E5-478E-86ED-D83E45CA22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52400" y="304800"/>
            <a:ext cx="83058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E1700-A4E5-478E-86ED-D83E45CA22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6200" y="342900"/>
            <a:ext cx="8458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28600" y="1295400"/>
            <a:ext cx="8077200" cy="5181600"/>
          </a:xfrm>
          <a:prstGeom prst="rect">
            <a:avLst/>
          </a:prstGeom>
          <a:ln w="9525" cmpd="sng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229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00600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tx2"/>
              </a:buClr>
              <a:buSzPct val="140000"/>
              <a:buFont typeface="Arial" pitchFamily="34" charset="0"/>
              <a:buNone/>
              <a:defRPr sz="2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14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buSzPct val="140000"/>
              <a:buFont typeface="Arial" pitchFamily="34" charset="0"/>
              <a:buChar char="•"/>
              <a:defRPr sz="1800">
                <a:solidFill>
                  <a:schemeClr val="tx1"/>
                </a:solidFill>
              </a:defRPr>
            </a:lvl3pPr>
            <a:lvl4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>
              <a:buSzPct val="140000"/>
              <a:buFont typeface="Arial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742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Content Image sqr s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28600" y="1371600"/>
            <a:ext cx="67818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7081910" y="4495800"/>
            <a:ext cx="1833489" cy="1752600"/>
          </a:xfrm>
          <a:prstGeom prst="round2DiagRect">
            <a:avLst/>
          </a:prstGeom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052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8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Left)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" grpId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4343400" cy="4876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/>
          </p:nvPr>
        </p:nvSpPr>
        <p:spPr>
          <a:xfrm>
            <a:off x="4648200" y="1371600"/>
            <a:ext cx="4267200" cy="4876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480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>
        <p:tmplLst>
          <p:tmpl>
            <p:tnLst>
              <p:par>
                <p:cTn presetID="18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Left)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>
        <p:tmplLst>
          <p:tmpl>
            <p:tnLst>
              <p:par>
                <p:cTn presetID="18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Left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5E1700-A4E5-478E-86ED-D83E45CA22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4419600"/>
            <a:ext cx="8343900" cy="2057400"/>
          </a:xfrm>
          <a:prstGeom prst="rect">
            <a:avLst/>
          </a:prstGeom>
          <a:solidFill>
            <a:schemeClr val="bg1">
              <a:alpha val="90000"/>
            </a:schemeClr>
          </a:solidFill>
          <a:ln w="15875" cmpd="sng">
            <a:solidFill>
              <a:schemeClr val="accent5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8153400" cy="990600"/>
          </a:xfrm>
        </p:spPr>
        <p:txBody>
          <a:bodyPr/>
          <a:lstStyle>
            <a:lvl1pPr marL="0" indent="0" algn="l">
              <a:buFontTx/>
              <a:buNone/>
              <a:defRPr sz="3200" i="0">
                <a:solidFill>
                  <a:schemeClr val="tx2"/>
                </a:solidFill>
                <a:latin typeface="Eras Medium ITC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4572000"/>
            <a:ext cx="8077200" cy="838200"/>
          </a:xfrm>
        </p:spPr>
        <p:txBody>
          <a:bodyPr anchor="b" anchorCtr="0"/>
          <a:lstStyle>
            <a:lvl1pPr algn="l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Image ho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-76200" y="3048000"/>
            <a:ext cx="6934200" cy="2743200"/>
          </a:xfrm>
          <a:prstGeom prst="rect">
            <a:avLst/>
          </a:prstGeom>
          <a:noFill/>
          <a:ln w="41275"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[Title Picture]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5334000" cy="1600200"/>
          </a:xfrm>
        </p:spPr>
        <p:txBody>
          <a:bodyPr anchor="b" anchorCtr="0"/>
          <a:lstStyle>
            <a:lvl1pPr algn="l">
              <a:defRPr sz="60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133600"/>
            <a:ext cx="5334000" cy="990600"/>
          </a:xfrm>
        </p:spPr>
        <p:txBody>
          <a:bodyPr/>
          <a:lstStyle>
            <a:lvl1pPr marL="0" indent="0" algn="l">
              <a:spcBef>
                <a:spcPts val="0"/>
              </a:spcBef>
              <a:buFontTx/>
              <a:buNone/>
              <a:defRPr sz="2800" i="0">
                <a:solidFill>
                  <a:schemeClr val="tx2"/>
                </a:solidFill>
                <a:latin typeface="Eras Medium ITC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5105400"/>
            <a:ext cx="7848600" cy="1524000"/>
          </a:xfrm>
          <a:noFill/>
          <a:effectLst/>
        </p:spPr>
        <p:txBody>
          <a:bodyPr anchor="t" anchorCtr="0"/>
          <a:lstStyle>
            <a:lvl1pPr algn="l">
              <a:buFontTx/>
              <a:buNone/>
              <a:defRPr sz="3200" i="0">
                <a:solidFill>
                  <a:schemeClr val="tx2"/>
                </a:solidFill>
                <a:latin typeface="Eras Medium ITC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581400"/>
            <a:ext cx="7848600" cy="1524000"/>
          </a:xfrm>
          <a:prstGeom prst="rect">
            <a:avLst/>
          </a:prstGeom>
          <a:noFill/>
        </p:spPr>
        <p:txBody>
          <a:bodyPr anchor="b" anchorCtr="0"/>
          <a:lstStyle>
            <a:lvl1pPr algn="l">
              <a:defRPr sz="48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sq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5240975" y="3693225"/>
            <a:ext cx="3048000" cy="2667000"/>
          </a:xfrm>
          <a:prstGeom prst="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8600" y="4953000"/>
            <a:ext cx="4953000" cy="1447800"/>
          </a:xfrm>
          <a:noFill/>
          <a:effectLst/>
        </p:spPr>
        <p:txBody>
          <a:bodyPr anchor="t" anchorCtr="0"/>
          <a:lstStyle>
            <a:lvl1pPr algn="r">
              <a:buFontTx/>
              <a:buNone/>
              <a:defRPr sz="3200" i="0">
                <a:solidFill>
                  <a:schemeClr val="tx2"/>
                </a:solidFill>
                <a:latin typeface="Eras Medium ITC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657600"/>
            <a:ext cx="4953000" cy="1295400"/>
          </a:xfrm>
          <a:prstGeom prst="rect">
            <a:avLst/>
          </a:prstGeom>
          <a:noFill/>
        </p:spPr>
        <p:txBody>
          <a:bodyPr anchor="b" anchorCtr="0"/>
          <a:lstStyle>
            <a:lvl1pPr algn="r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3048000" cy="6858000"/>
          </a:xfrm>
          <a:prstGeom prst="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0" y="4953000"/>
            <a:ext cx="5410200" cy="1524000"/>
          </a:xfrm>
          <a:noFill/>
          <a:effectLst/>
        </p:spPr>
        <p:txBody>
          <a:bodyPr anchor="t" anchorCtr="0"/>
          <a:lstStyle>
            <a:lvl1pPr marL="0" algn="l">
              <a:buFontTx/>
              <a:buNone/>
              <a:defRPr sz="3200" i="0">
                <a:solidFill>
                  <a:schemeClr val="tx2"/>
                </a:solidFill>
                <a:latin typeface="Eras Medium ITC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3505200"/>
            <a:ext cx="5410200" cy="1470025"/>
          </a:xfrm>
          <a:prstGeom prst="rect">
            <a:avLst/>
          </a:prstGeom>
          <a:noFill/>
        </p:spPr>
        <p:txBody>
          <a:bodyPr anchor="b" anchorCtr="0"/>
          <a:lstStyle>
            <a:lvl1pPr algn="l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ho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338449" y="3581400"/>
            <a:ext cx="8031675" cy="2895600"/>
          </a:xfrm>
          <a:prstGeom prst="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2257300"/>
            <a:ext cx="6096000" cy="1219200"/>
          </a:xfrm>
          <a:noFill/>
          <a:effectLst/>
        </p:spPr>
        <p:txBody>
          <a:bodyPr anchor="t" anchorCtr="0"/>
          <a:lstStyle>
            <a:lvl1pPr marL="0" algn="l">
              <a:buFontTx/>
              <a:buNone/>
              <a:defRPr sz="3200" i="0">
                <a:solidFill>
                  <a:schemeClr val="tx2"/>
                </a:solidFill>
                <a:latin typeface="Eras Medium ITC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809500"/>
            <a:ext cx="6096000" cy="1470025"/>
          </a:xfrm>
          <a:prstGeom prst="rect">
            <a:avLst/>
          </a:prstGeom>
          <a:noFill/>
        </p:spPr>
        <p:txBody>
          <a:bodyPr anchor="b" anchorCtr="0"/>
          <a:lstStyle>
            <a:lvl1pPr algn="l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Image smal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9"/>
          <p:cNvSpPr>
            <a:spLocks noGrp="1"/>
          </p:cNvSpPr>
          <p:nvPr>
            <p:ph type="pic" sz="quarter" idx="11" hasCustomPrompt="1"/>
          </p:nvPr>
        </p:nvSpPr>
        <p:spPr>
          <a:xfrm>
            <a:off x="152400" y="4953000"/>
            <a:ext cx="2819400" cy="1471550"/>
          </a:xfrm>
          <a:prstGeom prst="rect">
            <a:avLst/>
          </a:prstGeom>
          <a:noFill/>
          <a:effectLst/>
        </p:spPr>
        <p:txBody>
          <a:bodyPr/>
          <a:lstStyle>
            <a:lvl1pPr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[Divider Picture]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0" y="4953000"/>
            <a:ext cx="5410200" cy="1524000"/>
          </a:xfrm>
          <a:noFill/>
          <a:effectLst/>
        </p:spPr>
        <p:txBody>
          <a:bodyPr anchor="t" anchorCtr="0"/>
          <a:lstStyle>
            <a:lvl1pPr marL="0" algn="l">
              <a:buFontTx/>
              <a:buNone/>
              <a:defRPr sz="3200" i="0">
                <a:solidFill>
                  <a:schemeClr val="tx2"/>
                </a:solidFill>
                <a:latin typeface="Eras Medium ITC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505200"/>
            <a:ext cx="8305800" cy="1470025"/>
          </a:xfrm>
          <a:prstGeom prst="rect">
            <a:avLst/>
          </a:prstGeom>
          <a:noFill/>
        </p:spPr>
        <p:txBody>
          <a:bodyPr anchor="b" anchorCtr="0"/>
          <a:lstStyle>
            <a:lvl1pPr algn="l">
              <a:defRPr sz="4400" b="0">
                <a:solidFill>
                  <a:schemeClr val="tx1"/>
                </a:solidFill>
                <a:latin typeface="Eras Demi ITC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28600" y="1219200"/>
            <a:ext cx="8229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229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381750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4"/>
                </a:solidFill>
                <a:latin typeface="+mj-lt"/>
              </a:defRPr>
            </a:lvl1pPr>
          </a:lstStyle>
          <a:p>
            <a:fld id="{313F6B6B-90A2-4511-9E2E-4F8BD8C0AED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381750"/>
            <a:ext cx="7010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400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4"/>
                </a:solidFill>
                <a:latin typeface="+mj-lt"/>
              </a:defRPr>
            </a:lvl1pPr>
          </a:lstStyle>
          <a:p>
            <a:fld id="{D65E1700-A4E5-478E-86ED-D83E45CA2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hyperlink" Target="http://www.visualbee.com/upgrade.html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305800" cy="838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897" y="1219200"/>
            <a:ext cx="829550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5532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4"/>
                </a:solidFill>
                <a:latin typeface="+mj-lt"/>
              </a:defRPr>
            </a:lvl1pPr>
          </a:lstStyle>
          <a:p>
            <a:fld id="{313F6B6B-90A2-4511-9E2E-4F8BD8C0AEDF}" type="datetimeFigureOut">
              <a:rPr lang="en-US" smtClean="0"/>
              <a:pPr/>
              <a:t>10/13/2011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426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accent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553200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6"/>
                </a:solidFill>
                <a:latin typeface="+mj-lt"/>
              </a:defRPr>
            </a:lvl1pPr>
          </a:lstStyle>
          <a:p>
            <a:fld id="{D65E1700-A4E5-478E-86ED-D83E45CA220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.png">
            <a:hlinkClick r:id="rId21" tooltip="To remove the VisualBee Logo or replace with your own, please Upgrade VisualBee to PREMIUM service."/>
          </p:cNvPr>
          <p:cNvPicPr>
            <a:picLocks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402704" y="6443464"/>
            <a:ext cx="1524000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0" spc="0">
          <a:solidFill>
            <a:schemeClr val="tx1"/>
          </a:solidFill>
          <a:effectLst/>
          <a:latin typeface="Eras Medium ITC" pitchFamily="34" charset="0"/>
          <a:ea typeface="+mj-ea"/>
          <a:cs typeface="Estrangelo Edessa" pitchFamily="66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3600" b="0" i="0">
          <a:solidFill>
            <a:schemeClr val="tx2"/>
          </a:solidFill>
          <a:latin typeface="Eras Light ITC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3200" b="0" i="0">
          <a:solidFill>
            <a:schemeClr val="tx2"/>
          </a:solidFill>
          <a:latin typeface="Eras Light ITC" pitchFamily="34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800" b="0" i="0">
          <a:solidFill>
            <a:schemeClr val="tx2"/>
          </a:solidFill>
          <a:latin typeface="Eras Light ITC" pitchFamily="34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b="0" i="0">
          <a:solidFill>
            <a:schemeClr val="tx2"/>
          </a:solidFill>
          <a:latin typeface="Eras Light ITC" pitchFamily="34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b="0" i="0">
          <a:solidFill>
            <a:schemeClr val="tx2"/>
          </a:solidFill>
          <a:latin typeface="Eras Light ITC" pitchFamily="34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5334000" cy="1600200"/>
          </a:xfrm>
        </p:spPr>
        <p:txBody>
          <a:bodyPr>
            <a:noAutofit/>
          </a:bodyPr>
          <a:lstStyle/>
          <a:p>
            <a:r>
              <a:rPr lang="en-US" sz="6600" dirty="0" err="1" smtClean="0"/>
              <a:t>Observasi</a:t>
            </a:r>
            <a:endParaRPr lang="en-US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" y="2133600"/>
            <a:ext cx="5334000" cy="990600"/>
          </a:xfrm>
        </p:spPr>
        <p:txBody>
          <a:bodyPr>
            <a:noAutofit/>
          </a:bodyPr>
          <a:lstStyle/>
          <a:p>
            <a:r>
              <a:rPr lang="en-US" dirty="0" err="1" smtClean="0"/>
              <a:t>Kuliah</a:t>
            </a:r>
            <a:r>
              <a:rPr lang="en-US" dirty="0" smtClean="0"/>
              <a:t> 7</a:t>
            </a:r>
          </a:p>
          <a:p>
            <a:r>
              <a:rPr lang="en-US" dirty="0" err="1" smtClean="0"/>
              <a:t>Siswanto</a:t>
            </a:r>
            <a:r>
              <a:rPr lang="en-US" dirty="0" smtClean="0"/>
              <a:t>, </a:t>
            </a:r>
            <a:r>
              <a:rPr lang="en-US" dirty="0" err="1" smtClean="0"/>
              <a:t>S.Psi</a:t>
            </a:r>
            <a:r>
              <a:rPr lang="en-US" dirty="0" smtClean="0"/>
              <a:t>., </a:t>
            </a:r>
            <a:r>
              <a:rPr lang="en-US" dirty="0" err="1" smtClean="0"/>
              <a:t>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mc="http://schemas.openxmlformats.org/markup-compatibility/2006" xmlns="" val="1685667918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066800"/>
          <a:ext cx="8763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05800" cy="838200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Observasi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mc="http://schemas.openxmlformats.org/markup-compatibility/2006" xmlns:dgm="http://schemas.openxmlformats.org/drawingml/2006/diagram" xmlns="" val="125208092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511490BC-1189-44BB-9F0C-A25B987C4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3F037C2-7ECB-4942-B22C-20F397E954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dgm id="{B3F037C2-7ECB-4942-B22C-20F397E954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3E41E59-091E-4B98-B021-B24160B19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F3E41E59-091E-4B98-B021-B24160B193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Image-1328_400.jpg"/>
          <p:cNvPicPr>
            <a:picLocks noGrp="1"/>
          </p:cNvPicPr>
          <p:nvPr>
            <p:ph type="pic" sz="quarter" idx="13"/>
          </p:nvPr>
        </p:nvPicPr>
        <p:blipFill>
          <a:blip r:embed="rId3" cstate="print"/>
          <a:srcRect l="829" r="829"/>
          <a:stretch>
            <a:fillRect/>
          </a:stretch>
        </p:blipFill>
        <p:spPr>
          <a:xfrm>
            <a:off x="7081910" y="4495800"/>
            <a:ext cx="1833489" cy="175260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05800" cy="838200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</a:rPr>
              <a:t>Pentingnya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observasi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295400"/>
            <a:ext cx="7010400" cy="4953000"/>
          </a:xfrm>
        </p:spPr>
        <p:txBody>
          <a:bodyPr>
            <a:noAutofit/>
          </a:bodyPr>
          <a:lstStyle/>
          <a:p>
            <a:pPr lvl="0" algn="l" rtl="0"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Peneliti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akan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mendapatkan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pemahaman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baik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ttg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konteks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hal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diteliti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 lvl="0" algn="l" rtl="0">
              <a:buAutoNum type="arabicPeriod" startAt="2"/>
            </a:pP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Memungkinkan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peneliti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bersikap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terbuka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orientasi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pd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penemuan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drpd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pembuktian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mendekati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masalah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secara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induktif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 lvl="0" algn="l" rtl="0">
              <a:buAutoNum type="arabicPeriod" startAt="3"/>
            </a:pP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Memungkinkan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peneliti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melihat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hal-hal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oleh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partisipan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subjek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penelitian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kurang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disadari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 lvl="0" algn="l" rtl="0">
              <a:buAutoNum type="arabicPeriod" startAt="4"/>
            </a:pP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Memungkinkan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peneliti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memeroleh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data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ttg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hal-hal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tidak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diungkap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subjek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penelitian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scr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terbuka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dlm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wawancara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 lvl="0" algn="l" rtl="0">
              <a:buAutoNum type="arabicPeriod" startAt="5"/>
            </a:pP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Memungkinkan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peneliti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bergerak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lebih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jauh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dr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persepsi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selektif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ditampilkan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subjek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penelitian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/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pihak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lain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  <a:p>
            <a:pPr lvl="0" algn="l" rtl="0">
              <a:buAutoNum type="arabicPeriod" startAt="6"/>
            </a:pP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Memungkinkan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peneliti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merefleksi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&amp;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bersikap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introspektif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thd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penelitian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yg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omic Sans MS" pitchFamily="66" charset="0"/>
              </a:rPr>
              <a:t>dilakukannya</a:t>
            </a:r>
            <a:endParaRPr lang="en-US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mc="http://schemas.openxmlformats.org/markup-compatibility/2006" xmlns="" val="1517892024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05800" cy="838200"/>
          </a:xfrm>
        </p:spPr>
        <p:txBody>
          <a:bodyPr>
            <a:noAutofit/>
          </a:bodyPr>
          <a:lstStyle/>
          <a:p>
            <a:r>
              <a:rPr lang="en-US" b="1" dirty="0" smtClean="0"/>
              <a:t>YANG PERLU DIOBSERVASI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mc="http://schemas.openxmlformats.org/markup-compatibility/2006" xmlns:dgm="http://schemas.openxmlformats.org/drawingml/2006/diagram" xmlns="" val="1691975291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graphicEl>
                                              <a:dgm id="{7E602C11-6BA6-4FB2-A3D6-85CF88118B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graphicEl>
                                              <a:dgm id="{6A60D25C-52EE-4D05-BB15-9079BB8192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graphicEl>
                                              <a:dgm id="{2CACD200-89F8-4936-8B3F-E4E2ABFF0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05800" cy="838200"/>
          </a:xfrm>
        </p:spPr>
        <p:txBody>
          <a:bodyPr>
            <a:noAutofit/>
          </a:bodyPr>
          <a:lstStyle/>
          <a:p>
            <a:r>
              <a:rPr lang="en-US" smtClean="0"/>
              <a:t>Mengamati yang tidak terjadi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mc="http://schemas.openxmlformats.org/markup-compatibility/2006" xmlns:dgm="http://schemas.openxmlformats.org/drawingml/2006/diagram" xmlns="" val="125208092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05800" cy="838200"/>
          </a:xfrm>
        </p:spPr>
        <p:txBody>
          <a:bodyPr>
            <a:noAutofit/>
          </a:bodyPr>
          <a:lstStyle/>
          <a:p>
            <a:r>
              <a:rPr lang="en-US" smtClean="0"/>
              <a:t>Catatan lapangan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mc="http://schemas.openxmlformats.org/markup-compatibility/2006" xmlns:dgm="http://schemas.openxmlformats.org/drawingml/2006/diagram" xmlns="" val="1252080927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80F70BDF-8FC3-417F-B46D-16EF6B825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dgm id="{6716ACFC-98B7-4F87-B956-3DAD74AFA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05800" cy="838200"/>
          </a:xfrm>
        </p:spPr>
        <p:txBody>
          <a:bodyPr>
            <a:noAutofit/>
          </a:bodyPr>
          <a:lstStyle/>
          <a:p>
            <a:r>
              <a:rPr lang="en-US" sz="3583" smtClean="0"/>
              <a:t>BEDA OBSERVASI DAN  INTERPRETASI</a:t>
            </a:r>
            <a:endParaRPr lang="en-US" sz="3583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228600" y="1371600"/>
            <a:ext cx="4343400" cy="4876800"/>
          </a:xfrm>
        </p:spPr>
        <p:txBody>
          <a:bodyPr>
            <a:noAutofit/>
          </a:bodyPr>
          <a:lstStyle/>
          <a:p>
            <a:pPr lvl="0" algn="l" rtl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DATA</a:t>
            </a:r>
            <a:endParaRPr lang="en-US" sz="3600" b="1" dirty="0">
              <a:solidFill>
                <a:srgbClr val="FFFF00"/>
              </a:solidFill>
            </a:endParaRPr>
          </a:p>
          <a:p>
            <a:pPr lvl="0" algn="l" rtl="0"/>
            <a:r>
              <a:rPr lang="en-US" sz="2800" b="1" dirty="0" err="1" smtClean="0">
                <a:solidFill>
                  <a:srgbClr val="00B0F0"/>
                </a:solidFill>
              </a:rPr>
              <a:t>fakta</a:t>
            </a:r>
            <a:endParaRPr lang="en-US" sz="2800" b="1" dirty="0">
              <a:solidFill>
                <a:srgbClr val="00B0F0"/>
              </a:solidFill>
            </a:endParaRPr>
          </a:p>
          <a:p>
            <a:r>
              <a:rPr lang="en-US" sz="2800" b="1" dirty="0" err="1" smtClean="0">
                <a:solidFill>
                  <a:schemeClr val="bg1"/>
                </a:solidFill>
              </a:rPr>
              <a:t>Kemeja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diRambut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sebahu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lvl="0" algn="l" rtl="0"/>
            <a:r>
              <a:rPr lang="en-US" sz="2800" b="1" dirty="0" err="1" smtClean="0">
                <a:solidFill>
                  <a:schemeClr val="bg1"/>
                </a:solidFill>
              </a:rPr>
              <a:t>masukkan</a:t>
            </a:r>
            <a:endParaRPr lang="en-US" sz="2800" b="1" dirty="0">
              <a:solidFill>
                <a:schemeClr val="bg1"/>
              </a:solidFill>
            </a:endParaRPr>
          </a:p>
          <a:p>
            <a:pPr lvl="0" algn="l" rtl="0"/>
            <a:r>
              <a:rPr lang="en-US" sz="2800" b="1" dirty="0" err="1" smtClean="0">
                <a:solidFill>
                  <a:schemeClr val="bg1"/>
                </a:solidFill>
              </a:rPr>
              <a:t>Matanya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menatap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lantai</a:t>
            </a:r>
            <a:endParaRPr lang="en-US" sz="2800" b="1" dirty="0">
              <a:solidFill>
                <a:schemeClr val="bg1"/>
              </a:solidFill>
            </a:endParaRPr>
          </a:p>
          <a:p>
            <a:pPr lvl="0" algn="l" rtl="0"/>
            <a:r>
              <a:rPr lang="en-US" sz="2800" b="1" dirty="0" err="1" smtClean="0">
                <a:solidFill>
                  <a:schemeClr val="bg1"/>
                </a:solidFill>
              </a:rPr>
              <a:t>Duduknya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di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depan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648200" y="1371600"/>
            <a:ext cx="4267200" cy="4876800"/>
          </a:xfrm>
        </p:spPr>
        <p:txBody>
          <a:bodyPr>
            <a:noAutofit/>
          </a:bodyPr>
          <a:lstStyle/>
          <a:p>
            <a:pPr lvl="0" algn="l" rtl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INTERPRETASI</a:t>
            </a:r>
            <a:endParaRPr lang="en-US" sz="3600" b="1" dirty="0">
              <a:solidFill>
                <a:srgbClr val="FFFF00"/>
              </a:solidFill>
            </a:endParaRPr>
          </a:p>
          <a:p>
            <a:pPr lvl="0" algn="l" rtl="0"/>
            <a:r>
              <a:rPr lang="en-US" sz="2800" b="1" dirty="0" err="1" smtClean="0">
                <a:solidFill>
                  <a:srgbClr val="00B0F0"/>
                </a:solidFill>
              </a:rPr>
              <a:t>Kesimpulan</a:t>
            </a:r>
            <a:endParaRPr lang="en-US" sz="2800" b="1" dirty="0">
              <a:solidFill>
                <a:srgbClr val="00B0F0"/>
              </a:solidFill>
            </a:endParaRPr>
          </a:p>
          <a:p>
            <a:pPr lvl="0" algn="l" rtl="0"/>
            <a:r>
              <a:rPr lang="en-US" sz="2800" b="1" dirty="0" err="1" smtClean="0">
                <a:solidFill>
                  <a:schemeClr val="bg1"/>
                </a:solidFill>
              </a:rPr>
              <a:t>Rambutnya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panjang</a:t>
            </a:r>
            <a:endParaRPr lang="en-US" sz="2800" b="1" dirty="0">
              <a:solidFill>
                <a:schemeClr val="bg1"/>
              </a:solidFill>
            </a:endParaRPr>
          </a:p>
          <a:p>
            <a:pPr lvl="0" algn="l" rtl="0"/>
            <a:r>
              <a:rPr lang="en-US" sz="2800" b="1" dirty="0" err="1" smtClean="0">
                <a:solidFill>
                  <a:schemeClr val="bg1"/>
                </a:solidFill>
              </a:rPr>
              <a:t>Rapi</a:t>
            </a:r>
            <a:endParaRPr lang="en-US" sz="2800" b="1" dirty="0">
              <a:solidFill>
                <a:schemeClr val="bg1"/>
              </a:solidFill>
            </a:endParaRPr>
          </a:p>
          <a:p>
            <a:pPr lvl="0" algn="l" rtl="0"/>
            <a:r>
              <a:rPr lang="en-US" sz="2800" b="1" dirty="0" err="1" smtClean="0">
                <a:solidFill>
                  <a:schemeClr val="bg1"/>
                </a:solidFill>
              </a:rPr>
              <a:t>Malu</a:t>
            </a:r>
            <a:endParaRPr lang="en-US" sz="2800" b="1" dirty="0">
              <a:solidFill>
                <a:schemeClr val="bg1"/>
              </a:solidFill>
            </a:endParaRPr>
          </a:p>
          <a:p>
            <a:pPr lvl="0" algn="l" rtl="0"/>
            <a:r>
              <a:rPr lang="en-US" sz="2800" b="1" dirty="0" err="1" smtClean="0">
                <a:solidFill>
                  <a:schemeClr val="bg1"/>
                </a:solidFill>
              </a:rPr>
              <a:t>Berani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" y="12700"/>
            <a:ext cx="12700" cy="127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:mc="http://schemas.openxmlformats.org/markup-compatibility/2006" xmlns="" val="2203795565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  <p:bldLst>
      <p:bldP spid="8" grpId="0" build="allAtOnce"/>
      <p:bldP spid="9" grpId="0">
        <p:tmplLst>
          <p:tmpl>
            <p:tnLst>
              <p:par>
                <p:cTn presetID="18" presetClass="entr" presetSubtype="1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Left)">
                      <p:cBhvr>
                        <p:cTn dur="5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SCHEMEID" val="10010197"/>
  <p:tag name="VBSTYLEID" val="10010006"/>
  <p:tag name="VBKEEPTEMPLATE" val="0"/>
  <p:tag name="VBMOOD" val="6"/>
  <p:tag name="VBPRESENTATIONTRANSITION" val="ppEffectDiamondOu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01"/>
  <p:tag name="VBANIMAT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3"/>
  <p:tag name="VBANIMAT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PICTUREIDS" val="1328,400,376"/>
  <p:tag name="VBLAYOUTID" val="106013"/>
  <p:tag name="VBANIMAT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2"/>
  <p:tag name="VBANIMATE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3"/>
  <p:tag name="VBANIMAT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33"/>
  <p:tag name="VBANIMAT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BLAYOUTID" val="106092"/>
  <p:tag name="VBANIMATE" val="1"/>
</p:tagLst>
</file>

<file path=ppt/theme/theme1.xml><?xml version="1.0" encoding="utf-8"?>
<a:theme xmlns:a="http://schemas.openxmlformats.org/drawingml/2006/main" name="Pp_educ_04">
  <a:themeElements>
    <a:clrScheme name="Ppro_educ_04">
      <a:dk1>
        <a:srgbClr val="061447"/>
      </a:dk1>
      <a:lt1>
        <a:srgbClr val="FFFFFF"/>
      </a:lt1>
      <a:dk2>
        <a:srgbClr val="68666D"/>
      </a:dk2>
      <a:lt2>
        <a:srgbClr val="E7EDDC"/>
      </a:lt2>
      <a:accent1>
        <a:srgbClr val="A9D5D9"/>
      </a:accent1>
      <a:accent2>
        <a:srgbClr val="93A5A6"/>
      </a:accent2>
      <a:accent3>
        <a:srgbClr val="7D7C7F"/>
      </a:accent3>
      <a:accent4>
        <a:srgbClr val="5E5059"/>
      </a:accent4>
      <a:accent5>
        <a:srgbClr val="472538"/>
      </a:accent5>
      <a:accent6>
        <a:srgbClr val="7BA1AD"/>
      </a:accent6>
      <a:hlink>
        <a:srgbClr val="401D79"/>
      </a:hlink>
      <a:folHlink>
        <a:srgbClr val="68666D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246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Eras Demi ITC</vt:lpstr>
      <vt:lpstr>Estrangelo Edessa</vt:lpstr>
      <vt:lpstr>Eras Medium ITC</vt:lpstr>
      <vt:lpstr>Comic Sans MS</vt:lpstr>
      <vt:lpstr>Eras Light ITC</vt:lpstr>
      <vt:lpstr>Calibri</vt:lpstr>
      <vt:lpstr>Pp_educ_04</vt:lpstr>
      <vt:lpstr>Observasi</vt:lpstr>
      <vt:lpstr>Observasi</vt:lpstr>
      <vt:lpstr>Pentingnya observasi</vt:lpstr>
      <vt:lpstr>YANG PERLU DIOBSERVASI</vt:lpstr>
      <vt:lpstr>Mengamati yang tidak terjadi</vt:lpstr>
      <vt:lpstr>Catatan lapangan</vt:lpstr>
      <vt:lpstr>BEDA OBSERVASI DAN  INTERPRETASI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Observasi</dc:title>
  <dc:creator>siswanto</dc:creator>
  <cp:lastModifiedBy>siswanto</cp:lastModifiedBy>
  <cp:revision>6</cp:revision>
  <dcterms:created xsi:type="dcterms:W3CDTF">2011-10-13T00:37:11Z</dcterms:created>
  <dcterms:modified xsi:type="dcterms:W3CDTF">2011-10-13T13:53:17Z</dcterms:modified>
</cp:coreProperties>
</file>