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diagrams/quickStyle4.xml" ContentType="application/vnd.openxmlformats-officedocument.drawingml.diagramStyl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Default Extension="fntdata" ContentType="application/x-fontdata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tags/tag9.xml" ContentType="application/vnd.openxmlformats-officedocument.presentationml.tags+xml"/>
  <Override PartName="/ppt/diagrams/quickStyle6.xml" ContentType="application/vnd.openxmlformats-officedocument.drawingml.diagramStyle+xml"/>
  <Override PartName="/ppt/tags/tag10.xml" ContentType="application/vnd.openxmlformats-officedocument.presentationml.tags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tags/tag7.xml" ContentType="application/vnd.openxmlformats-officedocument.presentationml.tag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Trebuchet MS" pitchFamily="34" charset="0"/>
      <p:regular r:id="rId11"/>
      <p:bold r:id="rId12"/>
      <p:italic r:id="rId13"/>
      <p:boldItalic r:id="rId14"/>
    </p:embeddedFont>
    <p:embeddedFont>
      <p:font typeface="Calibri" pitchFamily="34" charset="0"/>
      <p:regular r:id="rId15"/>
      <p:bold r:id="rId16"/>
      <p:italic r:id="rId17"/>
      <p:boldItalic r:id="rId18"/>
    </p:embeddedFont>
  </p:embeddedFontLst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afB1VyNnuMNYMfC6xiXjuA==" hashData="hfaUUu7dKke96oKiQY6bUWfZmq8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hList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C11B73B-DB00-4292-97C2-8F53E564FF2C}">
      <dgm:prSet phldrT="[Text]"/>
      <dgm:spPr/>
      <dgm:t>
        <a:bodyPr/>
        <a:lstStyle/>
        <a:p>
          <a:r>
            <a:rPr dirty="0" err="1"/>
            <a:t>Berdasarkan</a:t>
          </a:r>
          <a:r>
            <a:rPr dirty="0"/>
            <a:t> </a:t>
          </a:r>
          <a:r>
            <a:rPr dirty="0" err="1"/>
            <a:t>kuliah</a:t>
          </a:r>
          <a:r>
            <a:rPr dirty="0"/>
            <a:t> </a:t>
          </a:r>
          <a:r>
            <a:rPr dirty="0" err="1"/>
            <a:t>sebelumnya</a:t>
          </a:r>
          <a:r>
            <a:rPr dirty="0"/>
            <a:t>, </a:t>
          </a:r>
          <a:r>
            <a:rPr dirty="0" err="1"/>
            <a:t>apa</a:t>
          </a:r>
          <a:r>
            <a:rPr dirty="0"/>
            <a:t> yang </a:t>
          </a:r>
          <a:r>
            <a:rPr dirty="0" err="1"/>
            <a:t>Anda</a:t>
          </a:r>
          <a:r>
            <a:rPr dirty="0"/>
            <a:t> </a:t>
          </a:r>
          <a:r>
            <a:rPr dirty="0" err="1"/>
            <a:t>pahami</a:t>
          </a:r>
          <a:r>
            <a:rPr dirty="0"/>
            <a:t> </a:t>
          </a:r>
          <a:r>
            <a:rPr dirty="0" err="1"/>
            <a:t>mengenai</a:t>
          </a:r>
          <a:r>
            <a:rPr dirty="0"/>
            <a:t> </a:t>
          </a:r>
          <a:r>
            <a:rPr dirty="0" err="1"/>
            <a:t>penelitian</a:t>
          </a:r>
          <a:r>
            <a:rPr dirty="0"/>
            <a:t> </a:t>
          </a:r>
          <a:r>
            <a:rPr dirty="0" err="1"/>
            <a:t>kuantitatif</a:t>
          </a:r>
          <a:r>
            <a:rPr dirty="0"/>
            <a:t> &amp; </a:t>
          </a:r>
          <a:r>
            <a:rPr dirty="0" err="1"/>
            <a:t>kualitatif</a:t>
          </a:r>
          <a:r>
            <a:rPr dirty="0"/>
            <a:t>:</a:t>
          </a:r>
          <a:endParaRPr lang="en-US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/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/>
        </a:p>
      </dgm:t>
    </dgm:pt>
    <dgm:pt modelId="{B07B71E4-89F2-4060-94EC-A60E582A8FA2}" type="parTrans">
      <dgm:prSet/>
      <dgm:spPr/>
      <dgm:t>
        <a:bodyPr/>
        <a:lstStyle/>
        <a:p>
          <a:endParaRPr lang="en-US"/>
        </a:p>
      </dgm:t>
    </dgm:pt>
    <dgm:pt modelId="{FBE88A7A-1EF6-4FDE-9CB1-8A119B309376}" type="sibTrans">
      <dgm:prSet/>
      <dgm:spPr/>
      <dgm:t>
        <a:bodyPr/>
        <a:lstStyle/>
        <a:p>
          <a:endParaRPr lang="en-US"/>
        </a:p>
      </dgm:t>
    </dgm:pt>
    <dgm:pt modelId="{D7406D56-EABB-451F-893B-B212A4C03986}" type="parTrans">
      <dgm:prSet/>
      <dgm:spPr/>
      <dgm:t>
        <a:bodyPr/>
        <a:lstStyle/>
        <a:p>
          <a:endParaRPr lang="en-US"/>
        </a:p>
      </dgm:t>
    </dgm:pt>
    <dgm:pt modelId="{A74C6608-86E1-4644-A414-23AF47A61B91}" type="sibTrans">
      <dgm:prSet/>
      <dgm:spPr/>
      <dgm:t>
        <a:bodyPr/>
        <a:lstStyle/>
        <a:p>
          <a:endParaRPr lang="en-US"/>
        </a:p>
      </dgm:t>
    </dgm:pt>
    <dgm:pt modelId="{6FF27775-78C3-4CF6-BA40-418C8362000A}" type="parTrans">
      <dgm:prSet/>
      <dgm:spPr/>
      <dgm:t>
        <a:bodyPr/>
        <a:lstStyle/>
        <a:p>
          <a:endParaRPr lang="en-US"/>
        </a:p>
      </dgm:t>
    </dgm:pt>
    <dgm:pt modelId="{C7681F71-20BD-439B-A4E0-20051B051951}" type="sibTrans">
      <dgm:prSet/>
      <dgm:spPr/>
      <dgm:t>
        <a:bodyPr/>
        <a:lstStyle/>
        <a:p>
          <a:endParaRPr lang="en-US"/>
        </a:p>
      </dgm:t>
    </dgm:pt>
    <dgm:pt modelId="{9FA0E98D-3FE2-4689-BC2B-4189731071F6}" type="parTrans">
      <dgm:prSet/>
      <dgm:spPr/>
      <dgm:t>
        <a:bodyPr/>
        <a:lstStyle/>
        <a:p>
          <a:endParaRPr lang="en-US"/>
        </a:p>
      </dgm:t>
    </dgm:pt>
    <dgm:pt modelId="{B44A047B-3DC2-4497-92D2-1CAE4BE05690}" type="sibTrans">
      <dgm:prSet/>
      <dgm:spPr/>
      <dgm:t>
        <a:bodyPr/>
        <a:lstStyle/>
        <a:p>
          <a:endParaRPr lang="en-US"/>
        </a:p>
      </dgm:t>
    </dgm:pt>
    <dgm:pt modelId="{217F0325-2BB6-46F4-A4C4-3DA608DE545C}">
      <dgm:prSet phldrT="[Text]"/>
      <dgm:spPr/>
      <dgm:t>
        <a:bodyPr/>
        <a:lstStyle/>
        <a:p>
          <a:r>
            <a:rPr dirty="0" err="1"/>
            <a:t>Bagaimana</a:t>
          </a:r>
          <a:r>
            <a:rPr dirty="0"/>
            <a:t> </a:t>
          </a:r>
          <a:r>
            <a:rPr dirty="0" err="1"/>
            <a:t>kelebihan</a:t>
          </a:r>
          <a:r>
            <a:rPr dirty="0"/>
            <a:t> </a:t>
          </a:r>
          <a:r>
            <a:rPr dirty="0" err="1"/>
            <a:t>dan</a:t>
          </a:r>
          <a:r>
            <a:rPr dirty="0"/>
            <a:t> </a:t>
          </a:r>
          <a:r>
            <a:rPr dirty="0" err="1"/>
            <a:t>kelemahan</a:t>
          </a:r>
          <a:r>
            <a:rPr dirty="0"/>
            <a:t> </a:t>
          </a:r>
          <a:r>
            <a:rPr dirty="0" err="1"/>
            <a:t>kedua</a:t>
          </a:r>
          <a:r>
            <a:rPr dirty="0"/>
            <a:t> </a:t>
          </a:r>
          <a:r>
            <a:rPr dirty="0" err="1"/>
            <a:t>metode</a:t>
          </a:r>
          <a:r>
            <a:rPr dirty="0"/>
            <a:t> </a:t>
          </a:r>
          <a:r>
            <a:rPr dirty="0" err="1"/>
            <a:t>tersebut</a:t>
          </a:r>
          <a:r>
            <a:rPr dirty="0"/>
            <a:t>?</a:t>
          </a:r>
          <a:endParaRPr lang="en-US" dirty="0"/>
        </a:p>
      </dgm:t>
    </dgm:pt>
    <dgm:pt modelId="{0D24080C-DCD2-4F22-8867-6AC76B7C50B6}" type="parTrans" cxnId="{F1CF64DA-D42C-479A-B6FF-ABC22A365022}">
      <dgm:prSet/>
      <dgm:spPr/>
    </dgm:pt>
    <dgm:pt modelId="{553DE474-8F00-4511-8A7C-78AC78545E4E}" type="sibTrans" cxnId="{F1CF64DA-D42C-479A-B6FF-ABC22A365022}">
      <dgm:prSet/>
      <dgm:spPr/>
    </dgm:pt>
    <dgm:pt modelId="{B1DCAFBA-1BA8-4A85-9C5C-8F674B3CA054}">
      <dgm:prSet phldrT="[Text]"/>
      <dgm:spPr/>
      <dgm:t>
        <a:bodyPr/>
        <a:lstStyle/>
        <a:p>
          <a:r>
            <a:rPr dirty="0" err="1"/>
            <a:t>Bagaimana</a:t>
          </a:r>
          <a:r>
            <a:rPr dirty="0"/>
            <a:t> </a:t>
          </a:r>
          <a:r>
            <a:rPr dirty="0" err="1"/>
            <a:t>mestinya</a:t>
          </a:r>
          <a:r>
            <a:rPr dirty="0"/>
            <a:t> </a:t>
          </a:r>
          <a:r>
            <a:rPr dirty="0" err="1"/>
            <a:t>kedua</a:t>
          </a:r>
          <a:r>
            <a:rPr dirty="0"/>
            <a:t> </a:t>
          </a:r>
          <a:r>
            <a:rPr dirty="0" err="1"/>
            <a:t>metode</a:t>
          </a:r>
          <a:r>
            <a:rPr dirty="0"/>
            <a:t> </a:t>
          </a:r>
          <a:r>
            <a:rPr dirty="0" err="1"/>
            <a:t>tersebut</a:t>
          </a:r>
          <a:r>
            <a:rPr dirty="0"/>
            <a:t> </a:t>
          </a:r>
          <a:r>
            <a:rPr dirty="0" err="1"/>
            <a:t>digunakan</a:t>
          </a:r>
          <a:r>
            <a:rPr dirty="0"/>
            <a:t>?</a:t>
          </a:r>
          <a:endParaRPr lang="en-US" dirty="0"/>
        </a:p>
      </dgm:t>
    </dgm:pt>
    <dgm:pt modelId="{A075F27D-62F5-4634-967B-AC04BC4FFB6A}" type="parTrans" cxnId="{E840763F-1C3E-47C3-946C-52D03E14A3EC}">
      <dgm:prSet/>
      <dgm:spPr/>
    </dgm:pt>
    <dgm:pt modelId="{1E778897-758D-4784-ADFD-2356521D8D5B}" type="sibTrans" cxnId="{E840763F-1C3E-47C3-946C-52D03E14A3EC}">
      <dgm:prSet/>
      <dgm:spPr/>
    </dgm:pt>
    <dgm:pt modelId="{FF25EEE0-3D29-4DE3-84CF-E43EA5B30FC1}" type="pres">
      <dgm:prSet presAssocID="{A0A0DADB-5B6D-4303-81BB-0CAD6EC101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087B72-F311-448D-AD41-CDE1EFA13E83}" type="pres">
      <dgm:prSet presAssocID="{5C11B73B-DB00-4292-97C2-8F53E564FF2C}" presName="composite" presStyleCnt="0"/>
      <dgm:spPr/>
      <dgm:t>
        <a:bodyPr/>
        <a:lstStyle/>
        <a:p>
          <a:endParaRPr lang="en-US"/>
        </a:p>
      </dgm:t>
    </dgm:pt>
    <dgm:pt modelId="{C5303293-C2C6-47B3-9EBC-5C9C4A464120}" type="pres">
      <dgm:prSet presAssocID="{5C11B73B-DB00-4292-97C2-8F53E564FF2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140A3-6CBA-404A-A427-42031A81AE52}" type="pres">
      <dgm:prSet presAssocID="{5C11B73B-DB00-4292-97C2-8F53E564FF2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ABB991-D144-442B-8ACF-BF2B266FF3E8}" type="presOf" srcId="{A0A0DADB-5B6D-4303-81BB-0CAD6EC101DA}" destId="{FF25EEE0-3D29-4DE3-84CF-E43EA5B30FC1}" srcOrd="0" destOrd="0" presId="urn:microsoft.com/office/officeart/2005/8/layout/hList1"/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1E95D346-78FF-45C7-B27A-B0A91423C454}" type="presOf" srcId="{217F0325-2BB6-46F4-A4C4-3DA608DE545C}" destId="{34D140A3-6CBA-404A-A427-42031A81AE52}" srcOrd="0" destOrd="0" presId="urn:microsoft.com/office/officeart/2005/8/layout/hList1"/>
    <dgm:cxn modelId="{080980F9-D44C-49CC-8E10-0B8BFBC94AD9}" type="presOf" srcId="{B1DCAFBA-1BA8-4A85-9C5C-8F674B3CA054}" destId="{34D140A3-6CBA-404A-A427-42031A81AE52}" srcOrd="0" destOrd="1" presId="urn:microsoft.com/office/officeart/2005/8/layout/hList1"/>
    <dgm:cxn modelId="{F1CF64DA-D42C-479A-B6FF-ABC22A365022}" srcId="{5C11B73B-DB00-4292-97C2-8F53E564FF2C}" destId="{217F0325-2BB6-46F4-A4C4-3DA608DE545C}" srcOrd="0" destOrd="0" parTransId="{0D24080C-DCD2-4F22-8867-6AC76B7C50B6}" sibTransId="{553DE474-8F00-4511-8A7C-78AC78545E4E}"/>
    <dgm:cxn modelId="{E840763F-1C3E-47C3-946C-52D03E14A3EC}" srcId="{5C11B73B-DB00-4292-97C2-8F53E564FF2C}" destId="{B1DCAFBA-1BA8-4A85-9C5C-8F674B3CA054}" srcOrd="1" destOrd="0" parTransId="{A075F27D-62F5-4634-967B-AC04BC4FFB6A}" sibTransId="{1E778897-758D-4784-ADFD-2356521D8D5B}"/>
    <dgm:cxn modelId="{55C50129-0796-48B4-B162-7CFB9D0366D1}" type="presOf" srcId="{5C11B73B-DB00-4292-97C2-8F53E564FF2C}" destId="{C5303293-C2C6-47B3-9EBC-5C9C4A464120}" srcOrd="0" destOrd="0" presId="urn:microsoft.com/office/officeart/2005/8/layout/hList1"/>
    <dgm:cxn modelId="{C2BA2811-5739-4021-A062-E614B4302250}" type="presParOf" srcId="{FF25EEE0-3D29-4DE3-84CF-E43EA5B30FC1}" destId="{84087B72-F311-448D-AD41-CDE1EFA13E83}" srcOrd="0" destOrd="0" presId="urn:microsoft.com/office/officeart/2005/8/layout/hList1"/>
    <dgm:cxn modelId="{5F60324E-C38D-4A55-B9A4-880F410AD1A6}" type="presParOf" srcId="{84087B72-F311-448D-AD41-CDE1EFA13E83}" destId="{C5303293-C2C6-47B3-9EBC-5C9C4A464120}" srcOrd="0" destOrd="0" presId="urn:microsoft.com/office/officeart/2005/8/layout/hList1"/>
    <dgm:cxn modelId="{6587F5A7-4FCE-4F7C-B4CC-F7DEE0E3C23E}" type="presParOf" srcId="{84087B72-F311-448D-AD41-CDE1EFA13E83}" destId="{34D140A3-6CBA-404A-A427-42031A81AE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default#37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/>
      <dgm:t>
        <a:bodyPr/>
        <a:lstStyle/>
        <a:p>
          <a:r>
            <a:rPr sz="2400" dirty="0" err="1"/>
            <a:t>Istilah</a:t>
          </a:r>
          <a:r>
            <a:rPr sz="2400" dirty="0"/>
            <a:t> </a:t>
          </a:r>
          <a:r>
            <a:rPr sz="2400" dirty="0" err="1"/>
            <a:t>tersebut</a:t>
          </a:r>
          <a:r>
            <a:rPr sz="2400" dirty="0"/>
            <a:t> </a:t>
          </a:r>
          <a:r>
            <a:rPr sz="2400" dirty="0" err="1"/>
            <a:t>digunakan</a:t>
          </a:r>
          <a:r>
            <a:rPr sz="2400" dirty="0"/>
            <a:t> </a:t>
          </a:r>
          <a:r>
            <a:rPr sz="2400" dirty="0" err="1"/>
            <a:t>terutama</a:t>
          </a:r>
          <a:r>
            <a:rPr sz="2400" dirty="0"/>
            <a:t> </a:t>
          </a:r>
          <a:r>
            <a:rPr sz="2400" dirty="0" err="1"/>
            <a:t>oleh</a:t>
          </a:r>
          <a:r>
            <a:rPr sz="2400" dirty="0"/>
            <a:t> </a:t>
          </a:r>
          <a:r>
            <a:rPr sz="2400" dirty="0" err="1"/>
            <a:t>antropologis</a:t>
          </a:r>
          <a:r>
            <a:rPr sz="2400" dirty="0"/>
            <a:t> </a:t>
          </a:r>
          <a:r>
            <a:rPr sz="2400" dirty="0" err="1"/>
            <a:t>dan</a:t>
          </a:r>
          <a:r>
            <a:rPr sz="2400" dirty="0"/>
            <a:t> </a:t>
          </a:r>
          <a:r>
            <a:rPr sz="2400" dirty="0" err="1"/>
            <a:t>ahli</a:t>
          </a:r>
          <a:r>
            <a:rPr sz="2400" dirty="0"/>
            <a:t> </a:t>
          </a:r>
          <a:r>
            <a:rPr sz="2400" dirty="0" err="1"/>
            <a:t>ilmu</a:t>
          </a:r>
          <a:r>
            <a:rPr sz="2400" dirty="0"/>
            <a:t> </a:t>
          </a:r>
          <a:r>
            <a:rPr sz="2400" dirty="0" err="1"/>
            <a:t>sosial</a:t>
          </a:r>
          <a:r>
            <a:rPr sz="2400" dirty="0"/>
            <a:t> </a:t>
          </a:r>
          <a:r>
            <a:rPr sz="2400" dirty="0" err="1"/>
            <a:t>dan</a:t>
          </a:r>
          <a:r>
            <a:rPr sz="2400" dirty="0"/>
            <a:t> </a:t>
          </a:r>
          <a:r>
            <a:rPr sz="2400" dirty="0" err="1"/>
            <a:t>perilaku</a:t>
          </a:r>
          <a:r>
            <a:rPr sz="2400" dirty="0"/>
            <a:t> </a:t>
          </a:r>
          <a:r>
            <a:rPr sz="2400" dirty="0" err="1"/>
            <a:t>lainnya</a:t>
          </a:r>
          <a:endParaRPr lang="en-US" sz="2400" b="0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 sz="1800" b="0"/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 sz="1800" b="0"/>
        </a:p>
      </dgm:t>
    </dgm:pt>
    <dgm:pt modelId="{684337DB-E30C-4564-A3E7-D70755437C55}">
      <dgm:prSet phldrT="[Text]" custT="1"/>
      <dgm:spPr/>
      <dgm:t>
        <a:bodyPr/>
        <a:lstStyle/>
        <a:p>
          <a:r>
            <a:rPr sz="3200" dirty="0" err="1"/>
            <a:t>Berkaitan</a:t>
          </a:r>
          <a:r>
            <a:rPr sz="3200" dirty="0"/>
            <a:t> </a:t>
          </a:r>
          <a:r>
            <a:rPr sz="3200" dirty="0" err="1"/>
            <a:t>dengan</a:t>
          </a:r>
          <a:r>
            <a:rPr sz="3200" dirty="0"/>
            <a:t> </a:t>
          </a:r>
          <a:r>
            <a:rPr sz="3200" dirty="0" err="1"/>
            <a:t>dua</a:t>
          </a:r>
          <a:r>
            <a:rPr sz="3200" dirty="0"/>
            <a:t> </a:t>
          </a:r>
          <a:r>
            <a:rPr sz="3200" dirty="0" err="1"/>
            <a:t>jenis</a:t>
          </a:r>
          <a:r>
            <a:rPr sz="3200" dirty="0"/>
            <a:t> data</a:t>
          </a:r>
          <a:endParaRPr lang="en-US" sz="3200" b="0" dirty="0"/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 sz="1800" b="0"/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 sz="1800" b="0"/>
        </a:p>
      </dgm:t>
    </dgm:pt>
    <dgm:pt modelId="{49C756E0-B235-4A8B-A973-8D1F339D1DD3}">
      <dgm:prSet phldrT="[Text]" custT="1"/>
      <dgm:spPr/>
      <dgm:t>
        <a:bodyPr/>
        <a:lstStyle/>
        <a:p>
          <a:r>
            <a:rPr sz="3200" dirty="0" err="1">
              <a:solidFill>
                <a:srgbClr val="FFFF00"/>
              </a:solidFill>
            </a:rPr>
            <a:t>Khususnya</a:t>
          </a:r>
          <a:r>
            <a:rPr sz="3200" dirty="0">
              <a:solidFill>
                <a:srgbClr val="FFFF00"/>
              </a:solidFill>
            </a:rPr>
            <a:t> </a:t>
          </a:r>
          <a:r>
            <a:rPr sz="3200" dirty="0" err="1">
              <a:solidFill>
                <a:srgbClr val="FFFF00"/>
              </a:solidFill>
            </a:rPr>
            <a:t>digunakan</a:t>
          </a:r>
          <a:r>
            <a:rPr sz="3200" dirty="0">
              <a:solidFill>
                <a:srgbClr val="FFFF00"/>
              </a:solidFill>
            </a:rPr>
            <a:t> </a:t>
          </a:r>
          <a:r>
            <a:rPr sz="3200" dirty="0" err="1">
              <a:solidFill>
                <a:srgbClr val="FFFF00"/>
              </a:solidFill>
            </a:rPr>
            <a:t>dalam</a:t>
          </a:r>
          <a:r>
            <a:rPr sz="3200" dirty="0">
              <a:solidFill>
                <a:srgbClr val="FFFF00"/>
              </a:solidFill>
            </a:rPr>
            <a:t> </a:t>
          </a:r>
          <a:r>
            <a:rPr sz="3200" dirty="0" err="1">
              <a:solidFill>
                <a:srgbClr val="FFFF00"/>
              </a:solidFill>
            </a:rPr>
            <a:t>antropologi</a:t>
          </a:r>
          <a:r>
            <a:rPr sz="3200" dirty="0">
              <a:solidFill>
                <a:srgbClr val="FFFF00"/>
              </a:solidFill>
            </a:rPr>
            <a:t> </a:t>
          </a:r>
          <a:r>
            <a:rPr sz="3200" dirty="0" err="1">
              <a:solidFill>
                <a:srgbClr val="FFFF00"/>
              </a:solidFill>
            </a:rPr>
            <a:t>budaya</a:t>
          </a:r>
          <a:endParaRPr lang="en-US" sz="3200" b="0" dirty="0">
            <a:solidFill>
              <a:srgbClr val="FFFF00"/>
            </a:solidFill>
          </a:endParaRPr>
        </a:p>
      </dgm:t>
    </dgm:pt>
    <dgm:pt modelId="{D7406D56-EABB-451F-893B-B212A4C03986}" type="parTrans" cxnId="{D738CDE8-0BDE-4CCB-B506-C40705D52DEB}">
      <dgm:prSet/>
      <dgm:spPr/>
      <dgm:t>
        <a:bodyPr/>
        <a:lstStyle/>
        <a:p>
          <a:endParaRPr lang="en-US" sz="1800" b="0"/>
        </a:p>
      </dgm:t>
    </dgm:pt>
    <dgm:pt modelId="{A74C6608-86E1-4644-A414-23AF47A61B91}" type="sibTrans" cxnId="{D738CDE8-0BDE-4CCB-B506-C40705D52DEB}">
      <dgm:prSet/>
      <dgm:spPr/>
      <dgm:t>
        <a:bodyPr/>
        <a:lstStyle/>
        <a:p>
          <a:endParaRPr lang="en-US" sz="1800" b="0"/>
        </a:p>
      </dgm:t>
    </dgm:pt>
    <dgm:pt modelId="{6FF27775-78C3-4CF6-BA40-418C8362000A}" type="parTrans">
      <dgm:prSet/>
      <dgm:spPr/>
      <dgm:t>
        <a:bodyPr/>
        <a:lstStyle/>
        <a:p>
          <a:endParaRPr lang="en-US" sz="1800" b="0"/>
        </a:p>
      </dgm:t>
    </dgm:pt>
    <dgm:pt modelId="{C7681F71-20BD-439B-A4E0-20051B051951}" type="sibTrans">
      <dgm:prSet/>
      <dgm:spPr/>
      <dgm:t>
        <a:bodyPr/>
        <a:lstStyle/>
        <a:p>
          <a:endParaRPr lang="en-US" sz="1800" b="0"/>
        </a:p>
      </dgm:t>
    </dgm:pt>
    <dgm:pt modelId="{9FA0E98D-3FE2-4689-BC2B-4189731071F6}" type="parTrans">
      <dgm:prSet/>
      <dgm:spPr/>
      <dgm:t>
        <a:bodyPr/>
        <a:lstStyle/>
        <a:p>
          <a:endParaRPr lang="en-US" sz="1800" b="0"/>
        </a:p>
      </dgm:t>
    </dgm:pt>
    <dgm:pt modelId="{B44A047B-3DC2-4497-92D2-1CAE4BE05690}" type="sibTrans">
      <dgm:prSet/>
      <dgm:spPr/>
      <dgm:t>
        <a:bodyPr/>
        <a:lstStyle/>
        <a:p>
          <a:endParaRPr lang="en-US" sz="1800" b="0"/>
        </a:p>
      </dgm:t>
    </dgm:pt>
    <dgm:pt modelId="{2671CB35-2B59-42F4-B6C8-78F22971FD58}" type="parTrans">
      <dgm:prSet/>
      <dgm:spPr/>
      <dgm:t>
        <a:bodyPr/>
        <a:lstStyle/>
        <a:p>
          <a:endParaRPr lang="en-US" sz="1800" b="0"/>
        </a:p>
      </dgm:t>
    </dgm:pt>
    <dgm:pt modelId="{8A09C8E0-853A-4BCE-957C-6E97E48E4254}" type="sibTrans">
      <dgm:prSet/>
      <dgm:spPr/>
      <dgm:t>
        <a:bodyPr/>
        <a:lstStyle/>
        <a:p>
          <a:endParaRPr lang="en-US" sz="1800" b="0"/>
        </a:p>
      </dgm:t>
    </dgm:pt>
    <dgm:pt modelId="{E390D840-3216-4E30-BD18-D25F783DFD47}" type="pres">
      <dgm:prSet presAssocID="{A0A0DADB-5B6D-4303-81BB-0CAD6EC101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F70BDF-8FC3-417F-B46D-16EF6B825E5B}" type="pres">
      <dgm:prSet presAssocID="{5C11B73B-DB00-4292-97C2-8F53E564FF2C}" presName="node" presStyleLbl="node1" presStyleIdx="0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43A9403-F466-4493-B421-622179E5A9D9}" type="pres">
      <dgm:prSet presAssocID="{4214DB5A-7D64-404E-B00E-F54C0A1A960A}" presName="sibTrans" presStyleCnt="0"/>
      <dgm:spPr/>
      <dgm:t>
        <a:bodyPr/>
        <a:lstStyle/>
        <a:p>
          <a:endParaRPr lang="en-US"/>
        </a:p>
      </dgm:t>
    </dgm:pt>
    <dgm:pt modelId="{6716ACFC-98B7-4F87-B956-3DAD74AFA2C3}" type="pres">
      <dgm:prSet presAssocID="{684337DB-E30C-4564-A3E7-D70755437C55}" presName="node" presStyleLbl="node1" presStyleIdx="1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19B5247-74AA-431E-8A94-56D46C8B57D1}" type="pres">
      <dgm:prSet presAssocID="{FBE88A7A-1EF6-4FDE-9CB1-8A119B309376}" presName="sibTrans" presStyleCnt="0"/>
      <dgm:spPr/>
      <dgm:t>
        <a:bodyPr/>
        <a:lstStyle/>
        <a:p>
          <a:endParaRPr lang="en-US"/>
        </a:p>
      </dgm:t>
    </dgm:pt>
    <dgm:pt modelId="{511490BC-1189-44BB-9F0C-A25B987C4D57}" type="pres">
      <dgm:prSet presAssocID="{49C756E0-B235-4A8B-A973-8D1F339D1DD3}" presName="node" presStyleLbl="node1" presStyleIdx="2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D738CDE8-0BDE-4CCB-B506-C40705D52DEB}" srcId="{A0A0DADB-5B6D-4303-81BB-0CAD6EC101DA}" destId="{49C756E0-B235-4A8B-A973-8D1F339D1DD3}" srcOrd="2" destOrd="0" parTransId="{D7406D56-EABB-451F-893B-B212A4C03986}" sibTransId="{A74C6608-86E1-4644-A414-23AF47A61B91}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4AD75F02-ADC3-4991-8351-B73CA56E46F8}" type="presOf" srcId="{684337DB-E30C-4564-A3E7-D70755437C55}" destId="{6716ACFC-98B7-4F87-B956-3DAD74AFA2C3}" srcOrd="0" destOrd="0" presId="urn:microsoft.com/office/officeart/2005/8/layout/default#37"/>
    <dgm:cxn modelId="{D10C64AF-A753-4214-9766-1FDFCB42FD30}" type="presOf" srcId="{5C11B73B-DB00-4292-97C2-8F53E564FF2C}" destId="{80F70BDF-8FC3-417F-B46D-16EF6B825E5B}" srcOrd="0" destOrd="0" presId="urn:microsoft.com/office/officeart/2005/8/layout/default#37"/>
    <dgm:cxn modelId="{8C64E7A3-516C-405E-AA7D-5DBBC8209EE1}" type="presOf" srcId="{49C756E0-B235-4A8B-A973-8D1F339D1DD3}" destId="{511490BC-1189-44BB-9F0C-A25B987C4D57}" srcOrd="0" destOrd="0" presId="urn:microsoft.com/office/officeart/2005/8/layout/default#37"/>
    <dgm:cxn modelId="{094EAFFD-C3E7-4A0E-897F-FBA8D63A1A8E}" type="presOf" srcId="{A0A0DADB-5B6D-4303-81BB-0CAD6EC101DA}" destId="{E390D840-3216-4E30-BD18-D25F783DFD47}" srcOrd="0" destOrd="0" presId="urn:microsoft.com/office/officeart/2005/8/layout/default#37"/>
    <dgm:cxn modelId="{3CC0C098-CCE9-4750-914D-11DD86031B82}" type="presParOf" srcId="{E390D840-3216-4E30-BD18-D25F783DFD47}" destId="{80F70BDF-8FC3-417F-B46D-16EF6B825E5B}" srcOrd="0" destOrd="0" presId="urn:microsoft.com/office/officeart/2005/8/layout/default#37"/>
    <dgm:cxn modelId="{1D89DED3-BF34-421A-920A-1E09DAC31A12}" type="presParOf" srcId="{E390D840-3216-4E30-BD18-D25F783DFD47}" destId="{243A9403-F466-4493-B421-622179E5A9D9}" srcOrd="1" destOrd="0" presId="urn:microsoft.com/office/officeart/2005/8/layout/default#37"/>
    <dgm:cxn modelId="{382253E3-7512-4078-9DD9-FD927D822609}" type="presParOf" srcId="{E390D840-3216-4E30-BD18-D25F783DFD47}" destId="{6716ACFC-98B7-4F87-B956-3DAD74AFA2C3}" srcOrd="2" destOrd="0" presId="urn:microsoft.com/office/officeart/2005/8/layout/default#37"/>
    <dgm:cxn modelId="{412803F8-F386-4520-80AC-D75CD2FFFB69}" type="presParOf" srcId="{E390D840-3216-4E30-BD18-D25F783DFD47}" destId="{819B5247-74AA-431E-8A94-56D46C8B57D1}" srcOrd="3" destOrd="0" presId="urn:microsoft.com/office/officeart/2005/8/layout/default#37"/>
    <dgm:cxn modelId="{A6DB6DC6-F4F6-40B3-A13F-99F5309D0AD9}" type="presParOf" srcId="{E390D840-3216-4E30-BD18-D25F783DFD47}" destId="{511490BC-1189-44BB-9F0C-A25B987C4D57}" srcOrd="4" destOrd="0" presId="urn:microsoft.com/office/officeart/2005/8/layout/default#3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default#37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/>
      <dgm:t>
        <a:bodyPr/>
        <a:lstStyle/>
        <a:p>
          <a:r>
            <a:rPr sz="2800" dirty="0" err="1"/>
            <a:t>Dikenalkan</a:t>
          </a:r>
          <a:r>
            <a:rPr sz="2800" dirty="0"/>
            <a:t> 1954 Kenneth Pike (</a:t>
          </a:r>
          <a:r>
            <a:rPr sz="2800" dirty="0" err="1"/>
            <a:t>linguis</a:t>
          </a:r>
          <a:r>
            <a:rPr sz="2800" dirty="0"/>
            <a:t>)</a:t>
          </a:r>
          <a:endParaRPr lang="en-US" sz="2800" b="0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 sz="1800" b="0"/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 sz="1800" b="0"/>
        </a:p>
      </dgm:t>
    </dgm:pt>
    <dgm:pt modelId="{684337DB-E30C-4564-A3E7-D70755437C55}">
      <dgm:prSet phldrT="[Text]" custT="1"/>
      <dgm:spPr/>
      <dgm:t>
        <a:bodyPr/>
        <a:lstStyle/>
        <a:p>
          <a:r>
            <a:rPr sz="2800" dirty="0" err="1"/>
            <a:t>Muncul</a:t>
          </a:r>
          <a:r>
            <a:rPr sz="2800" dirty="0"/>
            <a:t> </a:t>
          </a:r>
          <a:r>
            <a:rPr sz="2800" dirty="0" err="1"/>
            <a:t>karena</a:t>
          </a:r>
          <a:r>
            <a:rPr sz="2800" dirty="0"/>
            <a:t> </a:t>
          </a:r>
          <a:r>
            <a:rPr sz="2800" dirty="0" err="1"/>
            <a:t>ahli</a:t>
          </a:r>
          <a:r>
            <a:rPr sz="2800" dirty="0"/>
            <a:t> </a:t>
          </a:r>
          <a:r>
            <a:rPr sz="2800" dirty="0" err="1"/>
            <a:t>ilmu</a:t>
          </a:r>
          <a:r>
            <a:rPr sz="2800" dirty="0"/>
            <a:t> </a:t>
          </a:r>
          <a:r>
            <a:rPr sz="2800" dirty="0" err="1"/>
            <a:t>sosial</a:t>
          </a:r>
          <a:r>
            <a:rPr sz="2800" dirty="0"/>
            <a:t> </a:t>
          </a:r>
          <a:r>
            <a:rPr sz="2800" dirty="0" err="1"/>
            <a:t>sudah</a:t>
          </a:r>
          <a:r>
            <a:rPr sz="2800" dirty="0"/>
            <a:t> lama </a:t>
          </a:r>
          <a:r>
            <a:rPr sz="2800" dirty="0" err="1"/>
            <a:t>melakukan</a:t>
          </a:r>
          <a:r>
            <a:rPr sz="2800" dirty="0"/>
            <a:t> </a:t>
          </a:r>
          <a:r>
            <a:rPr sz="2800" dirty="0" err="1"/>
            <a:t>debat</a:t>
          </a:r>
          <a:r>
            <a:rPr sz="2800" dirty="0"/>
            <a:t> </a:t>
          </a:r>
          <a:r>
            <a:rPr sz="2800" dirty="0" err="1"/>
            <a:t>apakah</a:t>
          </a:r>
          <a:r>
            <a:rPr sz="2800" dirty="0"/>
            <a:t> </a:t>
          </a:r>
          <a:r>
            <a:rPr sz="2800" dirty="0" err="1"/>
            <a:t>ilmu</a:t>
          </a:r>
          <a:r>
            <a:rPr sz="2800" dirty="0"/>
            <a:t> </a:t>
          </a:r>
          <a:r>
            <a:rPr sz="2800" dirty="0" err="1"/>
            <a:t>sosial</a:t>
          </a:r>
          <a:r>
            <a:rPr sz="2800" dirty="0"/>
            <a:t> </a:t>
          </a:r>
          <a:r>
            <a:rPr sz="2800" dirty="0" err="1"/>
            <a:t>itu</a:t>
          </a:r>
          <a:r>
            <a:rPr sz="2800" dirty="0"/>
            <a:t> </a:t>
          </a:r>
          <a:r>
            <a:rPr sz="2800" dirty="0" err="1"/>
            <a:t>objektif</a:t>
          </a:r>
          <a:r>
            <a:rPr sz="2800" dirty="0"/>
            <a:t> </a:t>
          </a:r>
          <a:r>
            <a:rPr sz="2800" dirty="0" err="1"/>
            <a:t>atau</a:t>
          </a:r>
          <a:r>
            <a:rPr sz="2800" dirty="0"/>
            <a:t> </a:t>
          </a:r>
          <a:r>
            <a:rPr sz="2800" dirty="0" err="1"/>
            <a:t>subjektif</a:t>
          </a:r>
          <a:endParaRPr lang="en-US" sz="2800" b="0" dirty="0"/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 sz="1800" b="0"/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 sz="1800" b="0"/>
        </a:p>
      </dgm:t>
    </dgm:pt>
    <dgm:pt modelId="{49C756E0-B235-4A8B-A973-8D1F339D1DD3}">
      <dgm:prSet phldrT="[Text]" custT="1"/>
      <dgm:spPr/>
      <dgm:t>
        <a:bodyPr/>
        <a:lstStyle/>
        <a:p>
          <a:r>
            <a:rPr sz="3200" dirty="0"/>
            <a:t>Ward </a:t>
          </a:r>
          <a:r>
            <a:rPr sz="3200" dirty="0" err="1"/>
            <a:t>Goodenough</a:t>
          </a:r>
          <a:r>
            <a:rPr sz="3200" dirty="0"/>
            <a:t> (</a:t>
          </a:r>
          <a:r>
            <a:rPr sz="3200" dirty="0" err="1"/>
            <a:t>makna</a:t>
          </a:r>
          <a:r>
            <a:rPr sz="3200" dirty="0"/>
            <a:t> </a:t>
          </a:r>
          <a:r>
            <a:rPr sz="3200" dirty="0" err="1"/>
            <a:t>khusus</a:t>
          </a:r>
          <a:r>
            <a:rPr sz="3200" dirty="0"/>
            <a:t> </a:t>
          </a:r>
          <a:r>
            <a:rPr sz="3200" dirty="0" err="1"/>
            <a:t>dari</a:t>
          </a:r>
          <a:r>
            <a:rPr sz="3200" dirty="0"/>
            <a:t> </a:t>
          </a:r>
          <a:r>
            <a:rPr sz="3200" dirty="0" err="1"/>
            <a:t>keyakinan</a:t>
          </a:r>
          <a:r>
            <a:rPr sz="3200" dirty="0"/>
            <a:t> &amp; </a:t>
          </a:r>
          <a:r>
            <a:rPr sz="3200" dirty="0" err="1"/>
            <a:t>prakteknya</a:t>
          </a:r>
          <a:r>
            <a:rPr dirty="0"/>
            <a:t>)</a:t>
          </a:r>
          <a:endParaRPr lang="en-US" sz="1800" b="0" dirty="0"/>
        </a:p>
      </dgm:t>
    </dgm:pt>
    <dgm:pt modelId="{D7406D56-EABB-451F-893B-B212A4C03986}" type="parTrans" cxnId="{D738CDE8-0BDE-4CCB-B506-C40705D52DEB}">
      <dgm:prSet/>
      <dgm:spPr/>
      <dgm:t>
        <a:bodyPr/>
        <a:lstStyle/>
        <a:p>
          <a:endParaRPr lang="en-US" sz="1800" b="0"/>
        </a:p>
      </dgm:t>
    </dgm:pt>
    <dgm:pt modelId="{A74C6608-86E1-4644-A414-23AF47A61B91}" type="sibTrans" cxnId="{D738CDE8-0BDE-4CCB-B506-C40705D52DEB}">
      <dgm:prSet/>
      <dgm:spPr/>
      <dgm:t>
        <a:bodyPr/>
        <a:lstStyle/>
        <a:p>
          <a:endParaRPr lang="en-US" sz="1800" b="0"/>
        </a:p>
      </dgm:t>
    </dgm:pt>
    <dgm:pt modelId="{0C09B2A2-2269-4849-8EA4-454119A9302F}">
      <dgm:prSet phldrT="[Text]" custT="1"/>
      <dgm:spPr/>
      <dgm:t>
        <a:bodyPr/>
        <a:lstStyle/>
        <a:p>
          <a:r>
            <a:rPr sz="3600" dirty="0"/>
            <a:t>Marvin Harris (</a:t>
          </a:r>
          <a:r>
            <a:rPr sz="3600" dirty="0" err="1"/>
            <a:t>perilaku</a:t>
          </a:r>
          <a:r>
            <a:rPr sz="3600" dirty="0"/>
            <a:t> </a:t>
          </a:r>
          <a:r>
            <a:rPr sz="3600" dirty="0" err="1"/>
            <a:t>manusia</a:t>
          </a:r>
          <a:r>
            <a:rPr sz="3600" dirty="0"/>
            <a:t>)</a:t>
          </a:r>
          <a:endParaRPr lang="en-US" sz="3600" b="0" dirty="0"/>
        </a:p>
      </dgm:t>
    </dgm:pt>
    <dgm:pt modelId="{6FF27775-78C3-4CF6-BA40-418C8362000A}" type="parTrans" cxnId="{2C20C3C8-32E4-4747-B086-DDF9F044F091}">
      <dgm:prSet/>
      <dgm:spPr/>
      <dgm:t>
        <a:bodyPr/>
        <a:lstStyle/>
        <a:p>
          <a:endParaRPr lang="en-US" sz="1800" b="0"/>
        </a:p>
      </dgm:t>
    </dgm:pt>
    <dgm:pt modelId="{C7681F71-20BD-439B-A4E0-20051B051951}" type="sibTrans" cxnId="{2C20C3C8-32E4-4747-B086-DDF9F044F091}">
      <dgm:prSet/>
      <dgm:spPr/>
      <dgm:t>
        <a:bodyPr/>
        <a:lstStyle/>
        <a:p>
          <a:endParaRPr lang="en-US" sz="1800" b="0"/>
        </a:p>
      </dgm:t>
    </dgm:pt>
    <dgm:pt modelId="{9FA0E98D-3FE2-4689-BC2B-4189731071F6}" type="parTrans">
      <dgm:prSet/>
      <dgm:spPr/>
      <dgm:t>
        <a:bodyPr/>
        <a:lstStyle/>
        <a:p>
          <a:endParaRPr lang="en-US" sz="1800" b="0"/>
        </a:p>
      </dgm:t>
    </dgm:pt>
    <dgm:pt modelId="{B44A047B-3DC2-4497-92D2-1CAE4BE05690}" type="sibTrans">
      <dgm:prSet/>
      <dgm:spPr/>
      <dgm:t>
        <a:bodyPr/>
        <a:lstStyle/>
        <a:p>
          <a:endParaRPr lang="en-US" sz="1800" b="0"/>
        </a:p>
      </dgm:t>
    </dgm:pt>
    <dgm:pt modelId="{2671CB35-2B59-42F4-B6C8-78F22971FD58}" type="parTrans">
      <dgm:prSet/>
      <dgm:spPr/>
      <dgm:t>
        <a:bodyPr/>
        <a:lstStyle/>
        <a:p>
          <a:endParaRPr lang="en-US" sz="1800" b="0"/>
        </a:p>
      </dgm:t>
    </dgm:pt>
    <dgm:pt modelId="{8A09C8E0-853A-4BCE-957C-6E97E48E4254}" type="sibTrans">
      <dgm:prSet/>
      <dgm:spPr/>
      <dgm:t>
        <a:bodyPr/>
        <a:lstStyle/>
        <a:p>
          <a:endParaRPr lang="en-US" sz="1800" b="0"/>
        </a:p>
      </dgm:t>
    </dgm:pt>
    <dgm:pt modelId="{E390D840-3216-4E30-BD18-D25F783DFD47}" type="pres">
      <dgm:prSet presAssocID="{A0A0DADB-5B6D-4303-81BB-0CAD6EC101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F70BDF-8FC3-417F-B46D-16EF6B825E5B}" type="pres">
      <dgm:prSet presAssocID="{5C11B73B-DB00-4292-97C2-8F53E564FF2C}" presName="node" presStyleLbl="node1" presStyleIdx="0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43A9403-F466-4493-B421-622179E5A9D9}" type="pres">
      <dgm:prSet presAssocID="{4214DB5A-7D64-404E-B00E-F54C0A1A960A}" presName="sibTrans" presStyleCnt="0"/>
      <dgm:spPr/>
      <dgm:t>
        <a:bodyPr/>
        <a:lstStyle/>
        <a:p>
          <a:endParaRPr lang="en-US"/>
        </a:p>
      </dgm:t>
    </dgm:pt>
    <dgm:pt modelId="{6716ACFC-98B7-4F87-B956-3DAD74AFA2C3}" type="pres">
      <dgm:prSet presAssocID="{684337DB-E30C-4564-A3E7-D70755437C55}" presName="node" presStyleLbl="node1" presStyleIdx="1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19B5247-74AA-431E-8A94-56D46C8B57D1}" type="pres">
      <dgm:prSet presAssocID="{FBE88A7A-1EF6-4FDE-9CB1-8A119B309376}" presName="sibTrans" presStyleCnt="0"/>
      <dgm:spPr/>
      <dgm:t>
        <a:bodyPr/>
        <a:lstStyle/>
        <a:p>
          <a:endParaRPr lang="en-US"/>
        </a:p>
      </dgm:t>
    </dgm:pt>
    <dgm:pt modelId="{511490BC-1189-44BB-9F0C-A25B987C4D57}" type="pres">
      <dgm:prSet presAssocID="{49C756E0-B235-4A8B-A973-8D1F339D1DD3}" presName="node" presStyleLbl="node1" presStyleIdx="2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BB059A3-B4A9-47EE-B383-57BF7D8DFA93}" type="pres">
      <dgm:prSet presAssocID="{A74C6608-86E1-4644-A414-23AF47A61B91}" presName="sibTrans" presStyleCnt="0"/>
      <dgm:spPr/>
      <dgm:t>
        <a:bodyPr/>
        <a:lstStyle/>
        <a:p>
          <a:endParaRPr lang="en-US"/>
        </a:p>
      </dgm:t>
    </dgm:pt>
    <dgm:pt modelId="{B3F037C2-7ECB-4942-B22C-20F397E954F7}" type="pres">
      <dgm:prSet presAssocID="{0C09B2A2-2269-4849-8EA4-454119A9302F}" presName="node" presStyleLbl="node1" presStyleIdx="3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99424974-E783-45F9-9AD6-5EA731300C07}" type="presOf" srcId="{0C09B2A2-2269-4849-8EA4-454119A9302F}" destId="{B3F037C2-7ECB-4942-B22C-20F397E954F7}" srcOrd="0" destOrd="0" presId="urn:microsoft.com/office/officeart/2005/8/layout/default#37"/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D738CDE8-0BDE-4CCB-B506-C40705D52DEB}" srcId="{A0A0DADB-5B6D-4303-81BB-0CAD6EC101DA}" destId="{49C756E0-B235-4A8B-A973-8D1F339D1DD3}" srcOrd="2" destOrd="0" parTransId="{D7406D56-EABB-451F-893B-B212A4C03986}" sibTransId="{A74C6608-86E1-4644-A414-23AF47A61B91}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6CA02362-F709-443D-B1E9-44EE139E48D0}" type="presOf" srcId="{684337DB-E30C-4564-A3E7-D70755437C55}" destId="{6716ACFC-98B7-4F87-B956-3DAD74AFA2C3}" srcOrd="0" destOrd="0" presId="urn:microsoft.com/office/officeart/2005/8/layout/default#37"/>
    <dgm:cxn modelId="{2C20C3C8-32E4-4747-B086-DDF9F044F091}" srcId="{A0A0DADB-5B6D-4303-81BB-0CAD6EC101DA}" destId="{0C09B2A2-2269-4849-8EA4-454119A9302F}" srcOrd="3" destOrd="0" parTransId="{6FF27775-78C3-4CF6-BA40-418C8362000A}" sibTransId="{C7681F71-20BD-439B-A4E0-20051B051951}"/>
    <dgm:cxn modelId="{46A3F510-EA51-4453-BFFC-416D3F02BA89}" type="presOf" srcId="{A0A0DADB-5B6D-4303-81BB-0CAD6EC101DA}" destId="{E390D840-3216-4E30-BD18-D25F783DFD47}" srcOrd="0" destOrd="0" presId="urn:microsoft.com/office/officeart/2005/8/layout/default#37"/>
    <dgm:cxn modelId="{2216FB0B-F1B7-4774-9F75-29D72594327F}" type="presOf" srcId="{5C11B73B-DB00-4292-97C2-8F53E564FF2C}" destId="{80F70BDF-8FC3-417F-B46D-16EF6B825E5B}" srcOrd="0" destOrd="0" presId="urn:microsoft.com/office/officeart/2005/8/layout/default#37"/>
    <dgm:cxn modelId="{F539739D-2EDD-4813-9822-2484D0ED2ADB}" type="presOf" srcId="{49C756E0-B235-4A8B-A973-8D1F339D1DD3}" destId="{511490BC-1189-44BB-9F0C-A25B987C4D57}" srcOrd="0" destOrd="0" presId="urn:microsoft.com/office/officeart/2005/8/layout/default#37"/>
    <dgm:cxn modelId="{AECFAD47-3B4A-498A-A7A8-1A6F2FECF5F7}" type="presParOf" srcId="{E390D840-3216-4E30-BD18-D25F783DFD47}" destId="{80F70BDF-8FC3-417F-B46D-16EF6B825E5B}" srcOrd="0" destOrd="0" presId="urn:microsoft.com/office/officeart/2005/8/layout/default#37"/>
    <dgm:cxn modelId="{79F1887D-803D-4DB1-B4E1-F8FBCE51FDED}" type="presParOf" srcId="{E390D840-3216-4E30-BD18-D25F783DFD47}" destId="{243A9403-F466-4493-B421-622179E5A9D9}" srcOrd="1" destOrd="0" presId="urn:microsoft.com/office/officeart/2005/8/layout/default#37"/>
    <dgm:cxn modelId="{ABD7A31D-545C-4F05-8046-A1117757A7C8}" type="presParOf" srcId="{E390D840-3216-4E30-BD18-D25F783DFD47}" destId="{6716ACFC-98B7-4F87-B956-3DAD74AFA2C3}" srcOrd="2" destOrd="0" presId="urn:microsoft.com/office/officeart/2005/8/layout/default#37"/>
    <dgm:cxn modelId="{85CDB8E6-E839-41C0-86B0-A6F22BBEAE52}" type="presParOf" srcId="{E390D840-3216-4E30-BD18-D25F783DFD47}" destId="{819B5247-74AA-431E-8A94-56D46C8B57D1}" srcOrd="3" destOrd="0" presId="urn:microsoft.com/office/officeart/2005/8/layout/default#37"/>
    <dgm:cxn modelId="{35C3EC7C-4B53-4955-8814-43E70BCAF96E}" type="presParOf" srcId="{E390D840-3216-4E30-BD18-D25F783DFD47}" destId="{511490BC-1189-44BB-9F0C-A25B987C4D57}" srcOrd="4" destOrd="0" presId="urn:microsoft.com/office/officeart/2005/8/layout/default#37"/>
    <dgm:cxn modelId="{A6800320-B283-49C3-B77B-C5534C3B4F86}" type="presParOf" srcId="{E390D840-3216-4E30-BD18-D25F783DFD47}" destId="{4BB059A3-B4A9-47EE-B383-57BF7D8DFA93}" srcOrd="5" destOrd="0" presId="urn:microsoft.com/office/officeart/2005/8/layout/default#37"/>
    <dgm:cxn modelId="{3E0789A7-7926-404F-A794-11424FDEA13B}" type="presParOf" srcId="{E390D840-3216-4E30-BD18-D25F783DFD47}" destId="{B3F037C2-7ECB-4942-B22C-20F397E954F7}" srcOrd="6" destOrd="0" presId="urn:microsoft.com/office/officeart/2005/8/layout/default#3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hList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C11B73B-DB00-4292-97C2-8F53E564FF2C}">
      <dgm:prSet phldrT="[Text]"/>
      <dgm:spPr/>
      <dgm:t>
        <a:bodyPr/>
        <a:lstStyle/>
        <a:p>
          <a:r>
            <a:rPr b="1" dirty="0" err="1"/>
            <a:t>Pendekatan</a:t>
          </a:r>
          <a:r>
            <a:rPr b="1" dirty="0"/>
            <a:t> </a:t>
          </a:r>
          <a:r>
            <a:rPr b="1" dirty="0" err="1"/>
            <a:t>emic</a:t>
          </a:r>
          <a:endParaRPr lang="en-US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/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/>
        </a:p>
      </dgm:t>
    </dgm:pt>
    <dgm:pt modelId="{684337DB-E30C-4564-A3E7-D70755437C55}">
      <dgm:prSet phldrT="[Text]"/>
      <dgm:spPr/>
      <dgm:t>
        <a:bodyPr/>
        <a:lstStyle/>
        <a:p>
          <a:r>
            <a:rPr b="1" dirty="0" err="1"/>
            <a:t>Pendekatan</a:t>
          </a:r>
          <a:r>
            <a:rPr b="1" dirty="0"/>
            <a:t> </a:t>
          </a:r>
          <a:r>
            <a:rPr b="1" dirty="0" err="1"/>
            <a:t>etic</a:t>
          </a:r>
          <a:endParaRPr lang="en-US" dirty="0"/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/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/>
        </a:p>
      </dgm:t>
    </dgm:pt>
    <dgm:pt modelId="{D7406D56-EABB-451F-893B-B212A4C03986}" type="parTrans">
      <dgm:prSet/>
      <dgm:spPr/>
      <dgm:t>
        <a:bodyPr/>
        <a:lstStyle/>
        <a:p>
          <a:endParaRPr lang="en-US"/>
        </a:p>
      </dgm:t>
    </dgm:pt>
    <dgm:pt modelId="{A74C6608-86E1-4644-A414-23AF47A61B91}" type="sibTrans">
      <dgm:prSet/>
      <dgm:spPr/>
      <dgm:t>
        <a:bodyPr/>
        <a:lstStyle/>
        <a:p>
          <a:endParaRPr lang="en-US"/>
        </a:p>
      </dgm:t>
    </dgm:pt>
    <dgm:pt modelId="{6FF27775-78C3-4CF6-BA40-418C8362000A}" type="parTrans">
      <dgm:prSet/>
      <dgm:spPr/>
      <dgm:t>
        <a:bodyPr/>
        <a:lstStyle/>
        <a:p>
          <a:endParaRPr lang="en-US"/>
        </a:p>
      </dgm:t>
    </dgm:pt>
    <dgm:pt modelId="{C7681F71-20BD-439B-A4E0-20051B051951}" type="sibTrans">
      <dgm:prSet/>
      <dgm:spPr/>
      <dgm:t>
        <a:bodyPr/>
        <a:lstStyle/>
        <a:p>
          <a:endParaRPr lang="en-US"/>
        </a:p>
      </dgm:t>
    </dgm:pt>
    <dgm:pt modelId="{9FA0E98D-3FE2-4689-BC2B-4189731071F6}" type="parTrans">
      <dgm:prSet/>
      <dgm:spPr/>
      <dgm:t>
        <a:bodyPr/>
        <a:lstStyle/>
        <a:p>
          <a:endParaRPr lang="en-US"/>
        </a:p>
      </dgm:t>
    </dgm:pt>
    <dgm:pt modelId="{B44A047B-3DC2-4497-92D2-1CAE4BE05690}" type="sibTrans">
      <dgm:prSet/>
      <dgm:spPr/>
      <dgm:t>
        <a:bodyPr/>
        <a:lstStyle/>
        <a:p>
          <a:endParaRPr lang="en-US"/>
        </a:p>
      </dgm:t>
    </dgm:pt>
    <dgm:pt modelId="{3451BD1F-2F2B-431C-86AB-4871E267FB3D}">
      <dgm:prSet phldrT="[Text]"/>
      <dgm:spPr/>
      <dgm:t>
        <a:bodyPr/>
        <a:lstStyle/>
        <a:p>
          <a:r>
            <a:rPr dirty="0" err="1"/>
            <a:t>Menekankan</a:t>
          </a:r>
          <a:r>
            <a:rPr dirty="0"/>
            <a:t> </a:t>
          </a:r>
          <a:r>
            <a:rPr dirty="0" err="1"/>
            <a:t>perbedaan</a:t>
          </a:r>
          <a:r>
            <a:rPr dirty="0"/>
            <a:t> </a:t>
          </a:r>
          <a:r>
            <a:rPr dirty="0" err="1"/>
            <a:t>antar</a:t>
          </a:r>
          <a:r>
            <a:rPr dirty="0"/>
            <a:t> </a:t>
          </a:r>
          <a:r>
            <a:rPr dirty="0" err="1"/>
            <a:t>budaya</a:t>
          </a:r>
          <a:endParaRPr lang="en-US" dirty="0"/>
        </a:p>
      </dgm:t>
    </dgm:pt>
    <dgm:pt modelId="{901A8488-8F8A-49C2-AF99-A7BFA15C4BF5}" type="parTrans" cxnId="{4F1E5772-A191-404A-BDE1-84D89637FBD5}">
      <dgm:prSet/>
      <dgm:spPr/>
    </dgm:pt>
    <dgm:pt modelId="{B567B11B-0AB4-4EFB-A1BB-984D62633EE3}" type="sibTrans" cxnId="{4F1E5772-A191-404A-BDE1-84D89637FBD5}">
      <dgm:prSet/>
      <dgm:spPr/>
    </dgm:pt>
    <dgm:pt modelId="{30BB1251-A1BA-4D64-9655-6725FA80920E}">
      <dgm:prSet phldrT="[Text]"/>
      <dgm:spPr/>
      <dgm:t>
        <a:bodyPr/>
        <a:lstStyle/>
        <a:p>
          <a:r>
            <a:rPr dirty="0" err="1"/>
            <a:t>Menyadari</a:t>
          </a:r>
          <a:r>
            <a:rPr dirty="0"/>
            <a:t> pola2 </a:t>
          </a:r>
          <a:r>
            <a:rPr dirty="0" err="1"/>
            <a:t>perilaku</a:t>
          </a:r>
          <a:r>
            <a:rPr dirty="0"/>
            <a:t> </a:t>
          </a:r>
          <a:r>
            <a:rPr dirty="0" err="1"/>
            <a:t>sebagai</a:t>
          </a:r>
          <a:r>
            <a:rPr dirty="0"/>
            <a:t> </a:t>
          </a:r>
          <a:r>
            <a:rPr dirty="0" err="1"/>
            <a:t>unik</a:t>
          </a:r>
          <a:r>
            <a:rPr dirty="0"/>
            <a:t> </a:t>
          </a:r>
          <a:r>
            <a:rPr dirty="0" err="1"/>
            <a:t>dan</a:t>
          </a:r>
          <a:r>
            <a:rPr dirty="0"/>
            <a:t> </a:t>
          </a:r>
          <a:r>
            <a:rPr dirty="0" err="1"/>
            <a:t>khas</a:t>
          </a:r>
          <a:r>
            <a:rPr dirty="0"/>
            <a:t> </a:t>
          </a:r>
          <a:r>
            <a:rPr dirty="0" err="1"/>
            <a:t>berkaitan</a:t>
          </a:r>
          <a:r>
            <a:rPr dirty="0"/>
            <a:t> </a:t>
          </a:r>
          <a:r>
            <a:rPr dirty="0" err="1"/>
            <a:t>dgn</a:t>
          </a:r>
          <a:r>
            <a:rPr dirty="0"/>
            <a:t> </a:t>
          </a:r>
          <a:r>
            <a:rPr dirty="0" err="1"/>
            <a:t>budaya</a:t>
          </a:r>
          <a:endParaRPr lang="en-US" dirty="0"/>
        </a:p>
      </dgm:t>
    </dgm:pt>
    <dgm:pt modelId="{0C339CBF-B65A-44B8-9F5D-13E015D71C6A}" type="parTrans" cxnId="{68FF580E-493B-49DB-9562-260B4B21C3CA}">
      <dgm:prSet/>
      <dgm:spPr/>
    </dgm:pt>
    <dgm:pt modelId="{C043619B-AACF-42CC-9CDF-8C0644C6A32F}" type="sibTrans" cxnId="{68FF580E-493B-49DB-9562-260B4B21C3CA}">
      <dgm:prSet/>
      <dgm:spPr/>
    </dgm:pt>
    <dgm:pt modelId="{9480AEFF-45D2-49E0-8296-EBB9497979C4}">
      <dgm:prSet phldrT="[Text]"/>
      <dgm:spPr/>
      <dgm:t>
        <a:bodyPr/>
        <a:lstStyle/>
        <a:p>
          <a:r>
            <a:rPr dirty="0" err="1"/>
            <a:t>Mencari</a:t>
          </a:r>
          <a:r>
            <a:rPr dirty="0"/>
            <a:t> </a:t>
          </a:r>
          <a:r>
            <a:rPr dirty="0" err="1"/>
            <a:t>sudut</a:t>
          </a:r>
          <a:r>
            <a:rPr dirty="0"/>
            <a:t> </a:t>
          </a:r>
          <a:r>
            <a:rPr dirty="0" err="1"/>
            <a:t>pandang</a:t>
          </a:r>
          <a:r>
            <a:rPr dirty="0"/>
            <a:t> </a:t>
          </a:r>
          <a:r>
            <a:rPr dirty="0" err="1"/>
            <a:t>dari</a:t>
          </a:r>
          <a:r>
            <a:rPr dirty="0"/>
            <a:t> </a:t>
          </a:r>
          <a:r>
            <a:rPr dirty="0" err="1"/>
            <a:t>dalam</a:t>
          </a:r>
          <a:r>
            <a:rPr dirty="0"/>
            <a:t> (</a:t>
          </a:r>
          <a:r>
            <a:rPr dirty="0" err="1"/>
            <a:t>asli</a:t>
          </a:r>
          <a:r>
            <a:rPr dirty="0"/>
            <a:t>)</a:t>
          </a:r>
          <a:endParaRPr lang="en-US" dirty="0"/>
        </a:p>
      </dgm:t>
    </dgm:pt>
    <dgm:pt modelId="{D255877C-3375-4C1D-A64A-10AB2FBB8E90}" type="parTrans" cxnId="{EA68731F-C0BF-4D7E-B842-988DEE6B2D55}">
      <dgm:prSet/>
      <dgm:spPr/>
    </dgm:pt>
    <dgm:pt modelId="{83FEA3BB-8062-4915-AFD0-6A24B160F7E7}" type="sibTrans" cxnId="{EA68731F-C0BF-4D7E-B842-988DEE6B2D55}">
      <dgm:prSet/>
      <dgm:spPr/>
    </dgm:pt>
    <dgm:pt modelId="{4727FD9F-F22C-4279-B2F8-43619F55113D}">
      <dgm:prSet phldrT="[Text]"/>
      <dgm:spPr/>
      <dgm:t>
        <a:bodyPr/>
        <a:lstStyle/>
        <a:p>
          <a:r>
            <a:rPr dirty="0"/>
            <a:t>c/: </a:t>
          </a:r>
          <a:r>
            <a:rPr dirty="0" err="1"/>
            <a:t>sunat</a:t>
          </a:r>
          <a:r>
            <a:rPr dirty="0"/>
            <a:t> </a:t>
          </a:r>
          <a:r>
            <a:rPr dirty="0" err="1"/>
            <a:t>perempuan</a:t>
          </a:r>
          <a:r>
            <a:rPr dirty="0"/>
            <a:t> </a:t>
          </a:r>
          <a:r>
            <a:rPr dirty="0" err="1"/>
            <a:t>sbg</a:t>
          </a:r>
          <a:r>
            <a:rPr dirty="0"/>
            <a:t> </a:t>
          </a:r>
          <a:r>
            <a:rPr dirty="0" err="1"/>
            <a:t>praktek</a:t>
          </a:r>
          <a:r>
            <a:rPr dirty="0"/>
            <a:t> </a:t>
          </a:r>
          <a:r>
            <a:rPr dirty="0" err="1"/>
            <a:t>tradisi</a:t>
          </a:r>
          <a:r>
            <a:rPr dirty="0"/>
            <a:t> yang </a:t>
          </a:r>
          <a:r>
            <a:rPr dirty="0" err="1"/>
            <a:t>mengacu</a:t>
          </a:r>
          <a:r>
            <a:rPr dirty="0"/>
            <a:t> pd nilai2 </a:t>
          </a:r>
          <a:r>
            <a:rPr dirty="0" err="1"/>
            <a:t>acuan</a:t>
          </a:r>
          <a:r>
            <a:rPr dirty="0"/>
            <a:t> </a:t>
          </a:r>
          <a:r>
            <a:rPr dirty="0" err="1"/>
            <a:t>spt</a:t>
          </a:r>
          <a:r>
            <a:rPr dirty="0"/>
            <a:t> </a:t>
          </a:r>
          <a:r>
            <a:rPr dirty="0" err="1"/>
            <a:t>kesucian</a:t>
          </a:r>
          <a:r>
            <a:rPr dirty="0"/>
            <a:t> </a:t>
          </a:r>
          <a:r>
            <a:rPr dirty="0" err="1"/>
            <a:t>perempuan</a:t>
          </a:r>
          <a:endParaRPr lang="en-US" dirty="0"/>
        </a:p>
      </dgm:t>
    </dgm:pt>
    <dgm:pt modelId="{861E1347-1243-483D-9536-FA00242FE810}" type="parTrans" cxnId="{73B8D1A2-CA17-4A94-8399-BABC7B2314B4}">
      <dgm:prSet/>
      <dgm:spPr/>
    </dgm:pt>
    <dgm:pt modelId="{51E33B18-42DA-4EBE-AD3E-ACB32EC25E2E}" type="sibTrans" cxnId="{73B8D1A2-CA17-4A94-8399-BABC7B2314B4}">
      <dgm:prSet/>
      <dgm:spPr/>
    </dgm:pt>
    <dgm:pt modelId="{BBF8F8EF-7A51-403B-BD08-5C25E362C56A}">
      <dgm:prSet phldrT="[Text]"/>
      <dgm:spPr/>
      <dgm:t>
        <a:bodyPr/>
        <a:lstStyle/>
        <a:p>
          <a:r>
            <a:rPr dirty="0" err="1"/>
            <a:t>Menekankan</a:t>
          </a:r>
          <a:r>
            <a:rPr dirty="0"/>
            <a:t> </a:t>
          </a:r>
          <a:r>
            <a:rPr dirty="0" err="1"/>
            <a:t>persamaan</a:t>
          </a:r>
          <a:r>
            <a:rPr dirty="0"/>
            <a:t> </a:t>
          </a:r>
          <a:r>
            <a:rPr dirty="0" err="1"/>
            <a:t>antar</a:t>
          </a:r>
          <a:r>
            <a:rPr dirty="0"/>
            <a:t> </a:t>
          </a:r>
          <a:r>
            <a:rPr dirty="0" err="1"/>
            <a:t>budaya</a:t>
          </a:r>
          <a:endParaRPr lang="en-US" dirty="0"/>
        </a:p>
      </dgm:t>
    </dgm:pt>
    <dgm:pt modelId="{983631B3-72F0-45C5-8F91-7CAD97089DA9}" type="parTrans" cxnId="{BED9F30F-9BE1-43D6-A6D2-3697C0ED15A2}">
      <dgm:prSet/>
      <dgm:spPr/>
    </dgm:pt>
    <dgm:pt modelId="{67C81CE9-373C-45C8-8771-DB40488A155F}" type="sibTrans" cxnId="{BED9F30F-9BE1-43D6-A6D2-3697C0ED15A2}">
      <dgm:prSet/>
      <dgm:spPr/>
    </dgm:pt>
    <dgm:pt modelId="{D17C23BE-3344-4713-B59D-C700A6794C17}">
      <dgm:prSet phldrT="[Text]"/>
      <dgm:spPr/>
      <dgm:t>
        <a:bodyPr/>
        <a:lstStyle/>
        <a:p>
          <a:r>
            <a:rPr dirty="0" err="1"/>
            <a:t>Menyadari</a:t>
          </a:r>
          <a:r>
            <a:rPr dirty="0"/>
            <a:t> pola2 </a:t>
          </a:r>
          <a:r>
            <a:rPr dirty="0" err="1"/>
            <a:t>perilaku</a:t>
          </a:r>
          <a:r>
            <a:rPr dirty="0"/>
            <a:t> </a:t>
          </a:r>
          <a:r>
            <a:rPr dirty="0" err="1"/>
            <a:t>bersifat</a:t>
          </a:r>
          <a:r>
            <a:rPr dirty="0"/>
            <a:t>  </a:t>
          </a:r>
          <a:r>
            <a:rPr dirty="0" err="1"/>
            <a:t>invarian</a:t>
          </a:r>
          <a:r>
            <a:rPr dirty="0"/>
            <a:t> &amp; universal</a:t>
          </a:r>
          <a:endParaRPr lang="en-US" dirty="0"/>
        </a:p>
      </dgm:t>
    </dgm:pt>
    <dgm:pt modelId="{190A1C68-4D1B-473C-B5F8-076963D7692F}" type="parTrans" cxnId="{89E3C34E-8666-4D89-9343-2F0C41E87432}">
      <dgm:prSet/>
      <dgm:spPr/>
    </dgm:pt>
    <dgm:pt modelId="{4914BA59-1481-4FC1-B48B-314E17FC4488}" type="sibTrans" cxnId="{89E3C34E-8666-4D89-9343-2F0C41E87432}">
      <dgm:prSet/>
      <dgm:spPr/>
    </dgm:pt>
    <dgm:pt modelId="{1CA705D8-E06C-4EA4-AB80-25421EEEA5C9}">
      <dgm:prSet phldrT="[Text]"/>
      <dgm:spPr/>
      <dgm:t>
        <a:bodyPr/>
        <a:lstStyle/>
        <a:p>
          <a:r>
            <a:rPr dirty="0" err="1"/>
            <a:t>Membawa</a:t>
          </a:r>
          <a:r>
            <a:rPr dirty="0"/>
            <a:t> </a:t>
          </a:r>
          <a:r>
            <a:rPr dirty="0" err="1"/>
            <a:t>sudut</a:t>
          </a:r>
          <a:r>
            <a:rPr dirty="0"/>
            <a:t> </a:t>
          </a:r>
          <a:r>
            <a:rPr dirty="0" err="1"/>
            <a:t>pandang</a:t>
          </a:r>
          <a:r>
            <a:rPr dirty="0"/>
            <a:t> </a:t>
          </a:r>
          <a:r>
            <a:rPr dirty="0" err="1"/>
            <a:t>dari</a:t>
          </a:r>
          <a:r>
            <a:rPr dirty="0"/>
            <a:t> </a:t>
          </a:r>
          <a:r>
            <a:rPr dirty="0" err="1"/>
            <a:t>luar</a:t>
          </a:r>
          <a:endParaRPr lang="en-US" dirty="0"/>
        </a:p>
      </dgm:t>
    </dgm:pt>
    <dgm:pt modelId="{865F7C79-4C0D-4E85-A62E-3884569C4458}" type="parTrans" cxnId="{96467ABF-4AD3-462F-A917-69DB5B5E5D98}">
      <dgm:prSet/>
      <dgm:spPr/>
    </dgm:pt>
    <dgm:pt modelId="{6BC059EB-4F47-426B-B789-F7407B262FCC}" type="sibTrans" cxnId="{96467ABF-4AD3-462F-A917-69DB5B5E5D98}">
      <dgm:prSet/>
      <dgm:spPr/>
    </dgm:pt>
    <dgm:pt modelId="{731D6A07-A798-4BEF-8A5F-BB991AF0CC24}">
      <dgm:prSet phldrT="[Text]"/>
      <dgm:spPr/>
      <dgm:t>
        <a:bodyPr/>
        <a:lstStyle/>
        <a:p>
          <a:r>
            <a:rPr dirty="0"/>
            <a:t>c/: </a:t>
          </a:r>
          <a:r>
            <a:rPr dirty="0" err="1"/>
            <a:t>sunat</a:t>
          </a:r>
          <a:r>
            <a:rPr dirty="0"/>
            <a:t> </a:t>
          </a:r>
          <a:r>
            <a:rPr dirty="0" err="1"/>
            <a:t>perempuan</a:t>
          </a:r>
          <a:r>
            <a:rPr dirty="0"/>
            <a:t> </a:t>
          </a:r>
          <a:r>
            <a:rPr dirty="0" err="1"/>
            <a:t>sbg</a:t>
          </a:r>
          <a:r>
            <a:rPr dirty="0"/>
            <a:t> </a:t>
          </a:r>
          <a:r>
            <a:rPr dirty="0" err="1"/>
            <a:t>praktek</a:t>
          </a:r>
          <a:r>
            <a:rPr dirty="0"/>
            <a:t> </a:t>
          </a:r>
          <a:r>
            <a:rPr dirty="0" err="1"/>
            <a:t>biadab</a:t>
          </a:r>
          <a:r>
            <a:rPr dirty="0"/>
            <a:t> </a:t>
          </a:r>
          <a:r>
            <a:rPr dirty="0" err="1"/>
            <a:t>yg</a:t>
          </a:r>
          <a:r>
            <a:rPr dirty="0"/>
            <a:t> </a:t>
          </a:r>
          <a:r>
            <a:rPr dirty="0" err="1"/>
            <a:t>melambangkan</a:t>
          </a:r>
          <a:r>
            <a:rPr dirty="0"/>
            <a:t> </a:t>
          </a:r>
          <a:r>
            <a:rPr dirty="0" err="1"/>
            <a:t>penaklukan</a:t>
          </a:r>
          <a:r>
            <a:rPr dirty="0"/>
            <a:t> &amp; </a:t>
          </a:r>
          <a:r>
            <a:rPr dirty="0" err="1"/>
            <a:t>membuat</a:t>
          </a:r>
          <a:r>
            <a:rPr dirty="0"/>
            <a:t> trauma</a:t>
          </a:r>
          <a:endParaRPr lang="en-US" dirty="0"/>
        </a:p>
      </dgm:t>
    </dgm:pt>
    <dgm:pt modelId="{F90560F1-2C0D-4461-9647-46ED4CB6C16A}" type="parTrans" cxnId="{1494B1D8-0B52-4F5F-ACFC-4CF20AA88ED8}">
      <dgm:prSet/>
      <dgm:spPr/>
    </dgm:pt>
    <dgm:pt modelId="{3AF2CC9B-4E98-4A12-AD22-5AB839CA5295}" type="sibTrans" cxnId="{1494B1D8-0B52-4F5F-ACFC-4CF20AA88ED8}">
      <dgm:prSet/>
      <dgm:spPr/>
    </dgm:pt>
    <dgm:pt modelId="{FF25EEE0-3D29-4DE3-84CF-E43EA5B30FC1}" type="pres">
      <dgm:prSet presAssocID="{A0A0DADB-5B6D-4303-81BB-0CAD6EC101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087B72-F311-448D-AD41-CDE1EFA13E83}" type="pres">
      <dgm:prSet presAssocID="{5C11B73B-DB00-4292-97C2-8F53E564FF2C}" presName="composite" presStyleCnt="0"/>
      <dgm:spPr/>
      <dgm:t>
        <a:bodyPr/>
        <a:lstStyle/>
        <a:p>
          <a:endParaRPr lang="en-US"/>
        </a:p>
      </dgm:t>
    </dgm:pt>
    <dgm:pt modelId="{C5303293-C2C6-47B3-9EBC-5C9C4A464120}" type="pres">
      <dgm:prSet presAssocID="{5C11B73B-DB00-4292-97C2-8F53E564FF2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140A3-6CBA-404A-A427-42031A81AE52}" type="pres">
      <dgm:prSet presAssocID="{5C11B73B-DB00-4292-97C2-8F53E564FF2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A61C8-61EC-4FC1-A39E-7CF68C7C35A5}" type="pres">
      <dgm:prSet presAssocID="{4214DB5A-7D64-404E-B00E-F54C0A1A960A}" presName="space" presStyleCnt="0"/>
      <dgm:spPr/>
      <dgm:t>
        <a:bodyPr/>
        <a:lstStyle/>
        <a:p>
          <a:endParaRPr lang="en-US"/>
        </a:p>
      </dgm:t>
    </dgm:pt>
    <dgm:pt modelId="{2B5BE4DE-6708-42F0-9345-663F15F3CCD3}" type="pres">
      <dgm:prSet presAssocID="{684337DB-E30C-4564-A3E7-D70755437C55}" presName="composite" presStyleCnt="0"/>
      <dgm:spPr/>
      <dgm:t>
        <a:bodyPr/>
        <a:lstStyle/>
        <a:p>
          <a:endParaRPr lang="en-US"/>
        </a:p>
      </dgm:t>
    </dgm:pt>
    <dgm:pt modelId="{A3527B47-2E8E-4672-9D9A-67C48F333D1F}" type="pres">
      <dgm:prSet presAssocID="{684337DB-E30C-4564-A3E7-D70755437C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DD85F-370A-4DEC-ACDF-BE663E703F0D}" type="pres">
      <dgm:prSet presAssocID="{684337DB-E30C-4564-A3E7-D70755437C5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1E5772-A191-404A-BDE1-84D89637FBD5}" srcId="{5C11B73B-DB00-4292-97C2-8F53E564FF2C}" destId="{3451BD1F-2F2B-431C-86AB-4871E267FB3D}" srcOrd="0" destOrd="0" parTransId="{901A8488-8F8A-49C2-AF99-A7BFA15C4BF5}" sibTransId="{B567B11B-0AB4-4EFB-A1BB-984D62633EE3}"/>
    <dgm:cxn modelId="{6C637E6E-8A30-40FF-AB15-BEA3D07FBF1D}" type="presOf" srcId="{684337DB-E30C-4564-A3E7-D70755437C55}" destId="{A3527B47-2E8E-4672-9D9A-67C48F333D1F}" srcOrd="0" destOrd="0" presId="urn:microsoft.com/office/officeart/2005/8/layout/hList1"/>
    <dgm:cxn modelId="{BED9F30F-9BE1-43D6-A6D2-3697C0ED15A2}" srcId="{684337DB-E30C-4564-A3E7-D70755437C55}" destId="{BBF8F8EF-7A51-403B-BD08-5C25E362C56A}" srcOrd="0" destOrd="0" parTransId="{983631B3-72F0-45C5-8F91-7CAD97089DA9}" sibTransId="{67C81CE9-373C-45C8-8771-DB40488A155F}"/>
    <dgm:cxn modelId="{D2B850EF-6186-4B6F-A691-1DE615916950}" type="presOf" srcId="{9480AEFF-45D2-49E0-8296-EBB9497979C4}" destId="{34D140A3-6CBA-404A-A427-42031A81AE52}" srcOrd="0" destOrd="2" presId="urn:microsoft.com/office/officeart/2005/8/layout/hList1"/>
    <dgm:cxn modelId="{9089C970-396F-4824-AB9D-E27033758FC5}" type="presOf" srcId="{BBF8F8EF-7A51-403B-BD08-5C25E362C56A}" destId="{A28DD85F-370A-4DEC-ACDF-BE663E703F0D}" srcOrd="0" destOrd="0" presId="urn:microsoft.com/office/officeart/2005/8/layout/hList1"/>
    <dgm:cxn modelId="{0AD5A568-6F63-49E8-88CE-882DF7E5A628}" type="presOf" srcId="{731D6A07-A798-4BEF-8A5F-BB991AF0CC24}" destId="{A28DD85F-370A-4DEC-ACDF-BE663E703F0D}" srcOrd="0" destOrd="3" presId="urn:microsoft.com/office/officeart/2005/8/layout/hList1"/>
    <dgm:cxn modelId="{1494B1D8-0B52-4F5F-ACFC-4CF20AA88ED8}" srcId="{684337DB-E30C-4564-A3E7-D70755437C55}" destId="{731D6A07-A798-4BEF-8A5F-BB991AF0CC24}" srcOrd="3" destOrd="0" parTransId="{F90560F1-2C0D-4461-9647-46ED4CB6C16A}" sibTransId="{3AF2CC9B-4E98-4A12-AD22-5AB839CA5295}"/>
    <dgm:cxn modelId="{68FF580E-493B-49DB-9562-260B4B21C3CA}" srcId="{5C11B73B-DB00-4292-97C2-8F53E564FF2C}" destId="{30BB1251-A1BA-4D64-9655-6725FA80920E}" srcOrd="1" destOrd="0" parTransId="{0C339CBF-B65A-44B8-9F5D-13E015D71C6A}" sibTransId="{C043619B-AACF-42CC-9CDF-8C0644C6A32F}"/>
    <dgm:cxn modelId="{C6655553-A9C6-4C54-8379-994C547A3519}" type="presOf" srcId="{1CA705D8-E06C-4EA4-AB80-25421EEEA5C9}" destId="{A28DD85F-370A-4DEC-ACDF-BE663E703F0D}" srcOrd="0" destOrd="2" presId="urn:microsoft.com/office/officeart/2005/8/layout/hList1"/>
    <dgm:cxn modelId="{1D159967-9A5E-44DD-BC27-E014798785C8}" type="presOf" srcId="{3451BD1F-2F2B-431C-86AB-4871E267FB3D}" destId="{34D140A3-6CBA-404A-A427-42031A81AE52}" srcOrd="0" destOrd="0" presId="urn:microsoft.com/office/officeart/2005/8/layout/hList1"/>
    <dgm:cxn modelId="{BB83ABD8-F403-4498-9990-D748FE2B6AB1}" type="presOf" srcId="{30BB1251-A1BA-4D64-9655-6725FA80920E}" destId="{34D140A3-6CBA-404A-A427-42031A81AE52}" srcOrd="0" destOrd="1" presId="urn:microsoft.com/office/officeart/2005/8/layout/hList1"/>
    <dgm:cxn modelId="{7F488BB7-414B-4F20-8CF6-84A6BDAC0C86}" type="presOf" srcId="{D17C23BE-3344-4713-B59D-C700A6794C17}" destId="{A28DD85F-370A-4DEC-ACDF-BE663E703F0D}" srcOrd="0" destOrd="1" presId="urn:microsoft.com/office/officeart/2005/8/layout/hList1"/>
    <dgm:cxn modelId="{73B8D1A2-CA17-4A94-8399-BABC7B2314B4}" srcId="{5C11B73B-DB00-4292-97C2-8F53E564FF2C}" destId="{4727FD9F-F22C-4279-B2F8-43619F55113D}" srcOrd="3" destOrd="0" parTransId="{861E1347-1243-483D-9536-FA00242FE810}" sibTransId="{51E33B18-42DA-4EBE-AD3E-ACB32EC25E2E}"/>
    <dgm:cxn modelId="{89E3C34E-8666-4D89-9343-2F0C41E87432}" srcId="{684337DB-E30C-4564-A3E7-D70755437C55}" destId="{D17C23BE-3344-4713-B59D-C700A6794C17}" srcOrd="1" destOrd="0" parTransId="{190A1C68-4D1B-473C-B5F8-076963D7692F}" sibTransId="{4914BA59-1481-4FC1-B48B-314E17FC4488}"/>
    <dgm:cxn modelId="{73D66F98-3D89-4B27-AC48-1F1E2A96579F}" type="presOf" srcId="{A0A0DADB-5B6D-4303-81BB-0CAD6EC101DA}" destId="{FF25EEE0-3D29-4DE3-84CF-E43EA5B30FC1}" srcOrd="0" destOrd="0" presId="urn:microsoft.com/office/officeart/2005/8/layout/hList1"/>
    <dgm:cxn modelId="{CD7FA142-8761-4423-8062-D34A0B8A1057}" type="presOf" srcId="{4727FD9F-F22C-4279-B2F8-43619F55113D}" destId="{34D140A3-6CBA-404A-A427-42031A81AE52}" srcOrd="0" destOrd="3" presId="urn:microsoft.com/office/officeart/2005/8/layout/hList1"/>
    <dgm:cxn modelId="{03B300A1-0953-490A-8EE2-BCCEC53BDF77}" type="presOf" srcId="{5C11B73B-DB00-4292-97C2-8F53E564FF2C}" destId="{C5303293-C2C6-47B3-9EBC-5C9C4A464120}" srcOrd="0" destOrd="0" presId="urn:microsoft.com/office/officeart/2005/8/layout/hList1"/>
    <dgm:cxn modelId="{96467ABF-4AD3-462F-A917-69DB5B5E5D98}" srcId="{684337DB-E30C-4564-A3E7-D70755437C55}" destId="{1CA705D8-E06C-4EA4-AB80-25421EEEA5C9}" srcOrd="2" destOrd="0" parTransId="{865F7C79-4C0D-4E85-A62E-3884569C4458}" sibTransId="{6BC059EB-4F47-426B-B789-F7407B262FCC}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EA68731F-C0BF-4D7E-B842-988DEE6B2D55}" srcId="{5C11B73B-DB00-4292-97C2-8F53E564FF2C}" destId="{9480AEFF-45D2-49E0-8296-EBB9497979C4}" srcOrd="2" destOrd="0" parTransId="{D255877C-3375-4C1D-A64A-10AB2FBB8E90}" sibTransId="{83FEA3BB-8062-4915-AFD0-6A24B160F7E7}"/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A76DB376-61C5-43D0-9CDA-3DB962EFBB62}" type="presParOf" srcId="{FF25EEE0-3D29-4DE3-84CF-E43EA5B30FC1}" destId="{84087B72-F311-448D-AD41-CDE1EFA13E83}" srcOrd="0" destOrd="0" presId="urn:microsoft.com/office/officeart/2005/8/layout/hList1"/>
    <dgm:cxn modelId="{A6C088C5-5DAA-4D95-849B-B49C45C0E7FC}" type="presParOf" srcId="{84087B72-F311-448D-AD41-CDE1EFA13E83}" destId="{C5303293-C2C6-47B3-9EBC-5C9C4A464120}" srcOrd="0" destOrd="0" presId="urn:microsoft.com/office/officeart/2005/8/layout/hList1"/>
    <dgm:cxn modelId="{2E295834-51FF-4EDF-B53B-3D2F10997981}" type="presParOf" srcId="{84087B72-F311-448D-AD41-CDE1EFA13E83}" destId="{34D140A3-6CBA-404A-A427-42031A81AE52}" srcOrd="1" destOrd="0" presId="urn:microsoft.com/office/officeart/2005/8/layout/hList1"/>
    <dgm:cxn modelId="{B1DEBFF2-A867-4DA3-84C9-FE82363F07B6}" type="presParOf" srcId="{FF25EEE0-3D29-4DE3-84CF-E43EA5B30FC1}" destId="{955A61C8-61EC-4FC1-A39E-7CF68C7C35A5}" srcOrd="1" destOrd="0" presId="urn:microsoft.com/office/officeart/2005/8/layout/hList1"/>
    <dgm:cxn modelId="{49DECA13-C814-4CDD-97D5-8FDDBD951B45}" type="presParOf" srcId="{FF25EEE0-3D29-4DE3-84CF-E43EA5B30FC1}" destId="{2B5BE4DE-6708-42F0-9345-663F15F3CCD3}" srcOrd="2" destOrd="0" presId="urn:microsoft.com/office/officeart/2005/8/layout/hList1"/>
    <dgm:cxn modelId="{50CB8E36-0470-458D-901C-90BE17B0D8BE}" type="presParOf" srcId="{2B5BE4DE-6708-42F0-9345-663F15F3CCD3}" destId="{A3527B47-2E8E-4672-9D9A-67C48F333D1F}" srcOrd="0" destOrd="0" presId="urn:microsoft.com/office/officeart/2005/8/layout/hList1"/>
    <dgm:cxn modelId="{9050BF4B-1636-4573-B569-F7698CC681AF}" type="presParOf" srcId="{2B5BE4DE-6708-42F0-9345-663F15F3CCD3}" destId="{A28DD85F-370A-4DEC-ACDF-BE663E703F0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hList1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C11B73B-DB00-4292-97C2-8F53E564FF2C}">
      <dgm:prSet phldrT="[Text]"/>
      <dgm:spPr/>
      <dgm:t>
        <a:bodyPr/>
        <a:lstStyle/>
        <a:p>
          <a:r>
            <a:rPr dirty="0" err="1"/>
            <a:t>Peperangan</a:t>
          </a:r>
          <a:r>
            <a:rPr dirty="0"/>
            <a:t>/</a:t>
          </a:r>
          <a:r>
            <a:rPr dirty="0" err="1"/>
            <a:t>kerusuhan</a:t>
          </a:r>
          <a:endParaRPr lang="en-US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/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/>
        </a:p>
      </dgm:t>
    </dgm:pt>
    <dgm:pt modelId="{B07B71E4-89F2-4060-94EC-A60E582A8FA2}" type="parTrans">
      <dgm:prSet/>
      <dgm:spPr/>
      <dgm:t>
        <a:bodyPr/>
        <a:lstStyle/>
        <a:p>
          <a:endParaRPr lang="en-US"/>
        </a:p>
      </dgm:t>
    </dgm:pt>
    <dgm:pt modelId="{FBE88A7A-1EF6-4FDE-9CB1-8A119B309376}" type="sibTrans">
      <dgm:prSet/>
      <dgm:spPr/>
      <dgm:t>
        <a:bodyPr/>
        <a:lstStyle/>
        <a:p>
          <a:endParaRPr lang="en-US"/>
        </a:p>
      </dgm:t>
    </dgm:pt>
    <dgm:pt modelId="{D7406D56-EABB-451F-893B-B212A4C03986}" type="parTrans">
      <dgm:prSet/>
      <dgm:spPr/>
      <dgm:t>
        <a:bodyPr/>
        <a:lstStyle/>
        <a:p>
          <a:endParaRPr lang="en-US"/>
        </a:p>
      </dgm:t>
    </dgm:pt>
    <dgm:pt modelId="{A74C6608-86E1-4644-A414-23AF47A61B91}" type="sibTrans">
      <dgm:prSet/>
      <dgm:spPr/>
      <dgm:t>
        <a:bodyPr/>
        <a:lstStyle/>
        <a:p>
          <a:endParaRPr lang="en-US"/>
        </a:p>
      </dgm:t>
    </dgm:pt>
    <dgm:pt modelId="{6FF27775-78C3-4CF6-BA40-418C8362000A}" type="parTrans">
      <dgm:prSet/>
      <dgm:spPr/>
      <dgm:t>
        <a:bodyPr/>
        <a:lstStyle/>
        <a:p>
          <a:endParaRPr lang="en-US"/>
        </a:p>
      </dgm:t>
    </dgm:pt>
    <dgm:pt modelId="{C7681F71-20BD-439B-A4E0-20051B051951}" type="sibTrans">
      <dgm:prSet/>
      <dgm:spPr/>
      <dgm:t>
        <a:bodyPr/>
        <a:lstStyle/>
        <a:p>
          <a:endParaRPr lang="en-US"/>
        </a:p>
      </dgm:t>
    </dgm:pt>
    <dgm:pt modelId="{EDFA94D6-DEDD-4243-87D2-91769A81081B}">
      <dgm:prSet phldrT="[Text]"/>
      <dgm:spPr/>
      <dgm:t>
        <a:bodyPr/>
        <a:lstStyle/>
        <a:p>
          <a:r>
            <a:rPr dirty="0" err="1"/>
            <a:t>Emic</a:t>
          </a:r>
          <a:r>
            <a:rPr dirty="0"/>
            <a:t>: </a:t>
          </a:r>
          <a:r>
            <a:rPr dirty="0" err="1"/>
            <a:t>anggota</a:t>
          </a:r>
          <a:r>
            <a:rPr dirty="0"/>
            <a:t> </a:t>
          </a:r>
          <a:r>
            <a:rPr dirty="0" err="1"/>
            <a:t>budaya</a:t>
          </a:r>
          <a:r>
            <a:rPr dirty="0"/>
            <a:t> </a:t>
          </a:r>
          <a:r>
            <a:rPr dirty="0" err="1"/>
            <a:t>bercerita</a:t>
          </a:r>
          <a:r>
            <a:rPr dirty="0"/>
            <a:t> </a:t>
          </a:r>
          <a:r>
            <a:rPr dirty="0" err="1"/>
            <a:t>mengenai</a:t>
          </a:r>
          <a:r>
            <a:rPr dirty="0"/>
            <a:t> </a:t>
          </a:r>
          <a:r>
            <a:rPr dirty="0" err="1"/>
            <a:t>sejarah</a:t>
          </a:r>
          <a:r>
            <a:rPr dirty="0"/>
            <a:t> </a:t>
          </a:r>
          <a:r>
            <a:rPr dirty="0" err="1"/>
            <a:t>konflik</a:t>
          </a:r>
          <a:r>
            <a:rPr dirty="0"/>
            <a:t> </a:t>
          </a:r>
          <a:r>
            <a:rPr dirty="0" err="1"/>
            <a:t>mereka</a:t>
          </a:r>
          <a:r>
            <a:rPr dirty="0"/>
            <a:t> </a:t>
          </a:r>
          <a:r>
            <a:rPr dirty="0" err="1"/>
            <a:t>dgn</a:t>
          </a:r>
          <a:r>
            <a:rPr dirty="0"/>
            <a:t> </a:t>
          </a:r>
          <a:r>
            <a:rPr dirty="0" err="1"/>
            <a:t>kelompok</a:t>
          </a:r>
          <a:r>
            <a:rPr dirty="0"/>
            <a:t> yang </a:t>
          </a:r>
          <a:r>
            <a:rPr dirty="0" err="1"/>
            <a:t>berdekatan</a:t>
          </a:r>
          <a:r>
            <a:rPr dirty="0"/>
            <a:t> </a:t>
          </a:r>
          <a:r>
            <a:rPr dirty="0" err="1"/>
            <a:t>dan</a:t>
          </a:r>
          <a:r>
            <a:rPr dirty="0"/>
            <a:t> </a:t>
          </a:r>
          <a:r>
            <a:rPr dirty="0" err="1"/>
            <a:t>dengan</a:t>
          </a:r>
          <a:r>
            <a:rPr dirty="0"/>
            <a:t> </a:t>
          </a:r>
          <a:r>
            <a:rPr dirty="0" err="1"/>
            <a:t>kelompok</a:t>
          </a:r>
          <a:r>
            <a:rPr dirty="0"/>
            <a:t> </a:t>
          </a:r>
          <a:r>
            <a:rPr dirty="0" err="1"/>
            <a:t>yg</a:t>
          </a:r>
          <a:r>
            <a:rPr dirty="0"/>
            <a:t> </a:t>
          </a:r>
          <a:r>
            <a:rPr dirty="0" err="1"/>
            <a:t>dianggap</a:t>
          </a:r>
          <a:r>
            <a:rPr dirty="0"/>
            <a:t> </a:t>
          </a:r>
          <a:r>
            <a:rPr dirty="0" err="1"/>
            <a:t>berkhianat</a:t>
          </a:r>
          <a:endParaRPr lang="en-US" dirty="0"/>
        </a:p>
      </dgm:t>
    </dgm:pt>
    <dgm:pt modelId="{4AB09249-43B1-4C24-8D09-3A6D2D4A6817}" type="parTrans" cxnId="{17F66716-E5D6-4BC9-8756-621B57043883}">
      <dgm:prSet/>
      <dgm:spPr/>
    </dgm:pt>
    <dgm:pt modelId="{A99BF695-AE7B-4E07-A2C9-BE42AB59D734}" type="sibTrans" cxnId="{17F66716-E5D6-4BC9-8756-621B57043883}">
      <dgm:prSet/>
      <dgm:spPr/>
    </dgm:pt>
    <dgm:pt modelId="{D2267D74-09DA-4DD1-A11C-DEEAE5B15F2E}">
      <dgm:prSet phldrT="[Text]"/>
      <dgm:spPr/>
      <dgm:t>
        <a:bodyPr/>
        <a:lstStyle/>
        <a:p>
          <a:r>
            <a:rPr dirty="0" err="1"/>
            <a:t>Etic</a:t>
          </a:r>
          <a:r>
            <a:rPr dirty="0"/>
            <a:t>: </a:t>
          </a:r>
          <a:r>
            <a:rPr dirty="0" err="1"/>
            <a:t>antropologis</a:t>
          </a:r>
          <a:r>
            <a:rPr dirty="0"/>
            <a:t> </a:t>
          </a:r>
          <a:r>
            <a:rPr dirty="0" err="1"/>
            <a:t>melihat</a:t>
          </a:r>
          <a:r>
            <a:rPr dirty="0"/>
            <a:t> </a:t>
          </a:r>
          <a:r>
            <a:rPr dirty="0" err="1"/>
            <a:t>peperangan</a:t>
          </a:r>
          <a:r>
            <a:rPr dirty="0"/>
            <a:t>/</a:t>
          </a:r>
          <a:r>
            <a:rPr dirty="0" err="1"/>
            <a:t>kerusuhan</a:t>
          </a:r>
          <a:r>
            <a:rPr dirty="0"/>
            <a:t> </a:t>
          </a:r>
          <a:r>
            <a:rPr dirty="0" err="1"/>
            <a:t>yg</a:t>
          </a:r>
          <a:r>
            <a:rPr dirty="0"/>
            <a:t> </a:t>
          </a:r>
          <a:r>
            <a:rPr dirty="0" err="1"/>
            <a:t>sering</a:t>
          </a:r>
          <a:r>
            <a:rPr dirty="0"/>
            <a:t> </a:t>
          </a:r>
          <a:r>
            <a:rPr dirty="0" err="1"/>
            <a:t>terjadi</a:t>
          </a:r>
          <a:r>
            <a:rPr dirty="0"/>
            <a:t> </a:t>
          </a:r>
          <a:r>
            <a:rPr dirty="0" err="1"/>
            <a:t>sbg</a:t>
          </a:r>
          <a:r>
            <a:rPr dirty="0"/>
            <a:t> </a:t>
          </a:r>
          <a:r>
            <a:rPr dirty="0" err="1"/>
            <a:t>konsekuensi</a:t>
          </a:r>
          <a:r>
            <a:rPr dirty="0"/>
            <a:t> </a:t>
          </a:r>
          <a:r>
            <a:rPr dirty="0" err="1"/>
            <a:t>dari</a:t>
          </a:r>
          <a:r>
            <a:rPr dirty="0"/>
            <a:t> </a:t>
          </a:r>
          <a:r>
            <a:rPr dirty="0" err="1"/>
            <a:t>kelebihan</a:t>
          </a:r>
          <a:r>
            <a:rPr dirty="0"/>
            <a:t> </a:t>
          </a:r>
          <a:r>
            <a:rPr dirty="0" err="1"/>
            <a:t>populasi</a:t>
          </a:r>
          <a:r>
            <a:rPr dirty="0"/>
            <a:t> </a:t>
          </a:r>
          <a:r>
            <a:rPr dirty="0" err="1"/>
            <a:t>dan</a:t>
          </a:r>
          <a:r>
            <a:rPr dirty="0"/>
            <a:t> </a:t>
          </a:r>
          <a:r>
            <a:rPr dirty="0" err="1"/>
            <a:t>kekurangan</a:t>
          </a:r>
          <a:r>
            <a:rPr dirty="0"/>
            <a:t> protein, </a:t>
          </a:r>
          <a:r>
            <a:rPr dirty="0" err="1"/>
            <a:t>dimana</a:t>
          </a:r>
          <a:r>
            <a:rPr dirty="0"/>
            <a:t> </a:t>
          </a:r>
          <a:r>
            <a:rPr dirty="0" err="1"/>
            <a:t>tindakan</a:t>
          </a:r>
          <a:r>
            <a:rPr dirty="0"/>
            <a:t> </a:t>
          </a:r>
          <a:r>
            <a:rPr dirty="0" err="1"/>
            <a:t>perang</a:t>
          </a:r>
          <a:r>
            <a:rPr dirty="0"/>
            <a:t> </a:t>
          </a:r>
          <a:r>
            <a:rPr dirty="0" err="1"/>
            <a:t>untuk</a:t>
          </a:r>
          <a:r>
            <a:rPr dirty="0"/>
            <a:t> </a:t>
          </a:r>
          <a:r>
            <a:rPr dirty="0" err="1"/>
            <a:t>memulihkan</a:t>
          </a:r>
          <a:r>
            <a:rPr dirty="0"/>
            <a:t> </a:t>
          </a:r>
          <a:r>
            <a:rPr dirty="0" err="1"/>
            <a:t>kembali</a:t>
          </a:r>
          <a:r>
            <a:rPr dirty="0"/>
            <a:t> </a:t>
          </a:r>
          <a:r>
            <a:rPr dirty="0" err="1"/>
            <a:t>distribusi</a:t>
          </a:r>
          <a:r>
            <a:rPr dirty="0"/>
            <a:t> </a:t>
          </a:r>
          <a:r>
            <a:rPr dirty="0" err="1"/>
            <a:t>populasi</a:t>
          </a:r>
          <a:endParaRPr lang="en-US" dirty="0"/>
        </a:p>
      </dgm:t>
    </dgm:pt>
    <dgm:pt modelId="{CF08CBF9-B9AB-4F2A-933A-F6988A31FCCE}" type="parTrans" cxnId="{8B4AC8B2-603C-4925-A6D6-CD04804BF9E8}">
      <dgm:prSet/>
      <dgm:spPr/>
    </dgm:pt>
    <dgm:pt modelId="{231B57FE-BEA7-46F6-A19E-B06306B06D14}" type="sibTrans" cxnId="{8B4AC8B2-603C-4925-A6D6-CD04804BF9E8}">
      <dgm:prSet/>
      <dgm:spPr/>
    </dgm:pt>
    <dgm:pt modelId="{FF25EEE0-3D29-4DE3-84CF-E43EA5B30FC1}" type="pres">
      <dgm:prSet presAssocID="{A0A0DADB-5B6D-4303-81BB-0CAD6EC101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087B72-F311-448D-AD41-CDE1EFA13E83}" type="pres">
      <dgm:prSet presAssocID="{5C11B73B-DB00-4292-97C2-8F53E564FF2C}" presName="composite" presStyleCnt="0"/>
      <dgm:spPr/>
      <dgm:t>
        <a:bodyPr/>
        <a:lstStyle/>
        <a:p>
          <a:endParaRPr lang="en-US"/>
        </a:p>
      </dgm:t>
    </dgm:pt>
    <dgm:pt modelId="{C5303293-C2C6-47B3-9EBC-5C9C4A464120}" type="pres">
      <dgm:prSet presAssocID="{5C11B73B-DB00-4292-97C2-8F53E564FF2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140A3-6CBA-404A-A427-42031A81AE52}" type="pres">
      <dgm:prSet presAssocID="{5C11B73B-DB00-4292-97C2-8F53E564FF2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DA7452EC-A7F0-42BE-8114-E26A8B91B2DB}" type="presOf" srcId="{A0A0DADB-5B6D-4303-81BB-0CAD6EC101DA}" destId="{FF25EEE0-3D29-4DE3-84CF-E43EA5B30FC1}" srcOrd="0" destOrd="0" presId="urn:microsoft.com/office/officeart/2005/8/layout/hList1"/>
    <dgm:cxn modelId="{2AC3D8F2-96F2-492D-912C-0C5EA6AC14E6}" type="presOf" srcId="{D2267D74-09DA-4DD1-A11C-DEEAE5B15F2E}" destId="{34D140A3-6CBA-404A-A427-42031A81AE52}" srcOrd="0" destOrd="1" presId="urn:microsoft.com/office/officeart/2005/8/layout/hList1"/>
    <dgm:cxn modelId="{C3BA8A6B-B253-41BC-85EB-A4767F6B8094}" type="presOf" srcId="{5C11B73B-DB00-4292-97C2-8F53E564FF2C}" destId="{C5303293-C2C6-47B3-9EBC-5C9C4A464120}" srcOrd="0" destOrd="0" presId="urn:microsoft.com/office/officeart/2005/8/layout/hList1"/>
    <dgm:cxn modelId="{35784F71-6F18-4AF1-A595-B6FC44BA9111}" type="presOf" srcId="{EDFA94D6-DEDD-4243-87D2-91769A81081B}" destId="{34D140A3-6CBA-404A-A427-42031A81AE52}" srcOrd="0" destOrd="0" presId="urn:microsoft.com/office/officeart/2005/8/layout/hList1"/>
    <dgm:cxn modelId="{17F66716-E5D6-4BC9-8756-621B57043883}" srcId="{5C11B73B-DB00-4292-97C2-8F53E564FF2C}" destId="{EDFA94D6-DEDD-4243-87D2-91769A81081B}" srcOrd="0" destOrd="0" parTransId="{4AB09249-43B1-4C24-8D09-3A6D2D4A6817}" sibTransId="{A99BF695-AE7B-4E07-A2C9-BE42AB59D734}"/>
    <dgm:cxn modelId="{8B4AC8B2-603C-4925-A6D6-CD04804BF9E8}" srcId="{5C11B73B-DB00-4292-97C2-8F53E564FF2C}" destId="{D2267D74-09DA-4DD1-A11C-DEEAE5B15F2E}" srcOrd="1" destOrd="0" parTransId="{CF08CBF9-B9AB-4F2A-933A-F6988A31FCCE}" sibTransId="{231B57FE-BEA7-46F6-A19E-B06306B06D14}"/>
    <dgm:cxn modelId="{0CF450DF-28CD-4992-9A78-70895711288B}" type="presParOf" srcId="{FF25EEE0-3D29-4DE3-84CF-E43EA5B30FC1}" destId="{84087B72-F311-448D-AD41-CDE1EFA13E83}" srcOrd="0" destOrd="0" presId="urn:microsoft.com/office/officeart/2005/8/layout/hList1"/>
    <dgm:cxn modelId="{4BE74596-5593-4935-BB6F-D8026B9BBD1F}" type="presParOf" srcId="{84087B72-F311-448D-AD41-CDE1EFA13E83}" destId="{C5303293-C2C6-47B3-9EBC-5C9C4A464120}" srcOrd="0" destOrd="0" presId="urn:microsoft.com/office/officeart/2005/8/layout/hList1"/>
    <dgm:cxn modelId="{EB7F2682-5B62-4C61-8ABA-10FF27B99128}" type="presParOf" srcId="{84087B72-F311-448D-AD41-CDE1EFA13E83}" destId="{34D140A3-6CBA-404A-A427-42031A81AE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hList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C11B73B-DB00-4292-97C2-8F53E564FF2C}">
      <dgm:prSet phldrT="[Text]"/>
      <dgm:spPr/>
      <dgm:t>
        <a:bodyPr/>
        <a:lstStyle/>
        <a:p>
          <a:r>
            <a:rPr dirty="0" err="1"/>
            <a:t>Kesurupan</a:t>
          </a:r>
          <a:endParaRPr lang="en-US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/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/>
        </a:p>
      </dgm:t>
    </dgm:pt>
    <dgm:pt modelId="{B07B71E4-89F2-4060-94EC-A60E582A8FA2}" type="parTrans">
      <dgm:prSet/>
      <dgm:spPr/>
      <dgm:t>
        <a:bodyPr/>
        <a:lstStyle/>
        <a:p>
          <a:endParaRPr lang="en-US"/>
        </a:p>
      </dgm:t>
    </dgm:pt>
    <dgm:pt modelId="{FBE88A7A-1EF6-4FDE-9CB1-8A119B309376}" type="sibTrans">
      <dgm:prSet/>
      <dgm:spPr/>
      <dgm:t>
        <a:bodyPr/>
        <a:lstStyle/>
        <a:p>
          <a:endParaRPr lang="en-US"/>
        </a:p>
      </dgm:t>
    </dgm:pt>
    <dgm:pt modelId="{D7406D56-EABB-451F-893B-B212A4C03986}" type="parTrans">
      <dgm:prSet/>
      <dgm:spPr/>
      <dgm:t>
        <a:bodyPr/>
        <a:lstStyle/>
        <a:p>
          <a:endParaRPr lang="en-US"/>
        </a:p>
      </dgm:t>
    </dgm:pt>
    <dgm:pt modelId="{A74C6608-86E1-4644-A414-23AF47A61B91}" type="sibTrans">
      <dgm:prSet/>
      <dgm:spPr/>
      <dgm:t>
        <a:bodyPr/>
        <a:lstStyle/>
        <a:p>
          <a:endParaRPr lang="en-US"/>
        </a:p>
      </dgm:t>
    </dgm:pt>
    <dgm:pt modelId="{6FF27775-78C3-4CF6-BA40-418C8362000A}" type="parTrans">
      <dgm:prSet/>
      <dgm:spPr/>
      <dgm:t>
        <a:bodyPr/>
        <a:lstStyle/>
        <a:p>
          <a:endParaRPr lang="en-US"/>
        </a:p>
      </dgm:t>
    </dgm:pt>
    <dgm:pt modelId="{C7681F71-20BD-439B-A4E0-20051B051951}" type="sibTrans">
      <dgm:prSet/>
      <dgm:spPr/>
      <dgm:t>
        <a:bodyPr/>
        <a:lstStyle/>
        <a:p>
          <a:endParaRPr lang="en-US"/>
        </a:p>
      </dgm:t>
    </dgm:pt>
    <dgm:pt modelId="{9FA0E98D-3FE2-4689-BC2B-4189731071F6}" type="parTrans">
      <dgm:prSet/>
      <dgm:spPr/>
      <dgm:t>
        <a:bodyPr/>
        <a:lstStyle/>
        <a:p>
          <a:endParaRPr lang="en-US"/>
        </a:p>
      </dgm:t>
    </dgm:pt>
    <dgm:pt modelId="{B44A047B-3DC2-4497-92D2-1CAE4BE05690}" type="sibTrans">
      <dgm:prSet/>
      <dgm:spPr/>
      <dgm:t>
        <a:bodyPr/>
        <a:lstStyle/>
        <a:p>
          <a:endParaRPr lang="en-US"/>
        </a:p>
      </dgm:t>
    </dgm:pt>
    <dgm:pt modelId="{84D112E3-6D5A-4265-A1DE-537E4503C30C}">
      <dgm:prSet phldrT="[Text]"/>
      <dgm:spPr/>
      <dgm:t>
        <a:bodyPr/>
        <a:lstStyle/>
        <a:p>
          <a:r>
            <a:rPr dirty="0" err="1"/>
            <a:t>Emic</a:t>
          </a:r>
          <a:r>
            <a:rPr dirty="0"/>
            <a:t>: </a:t>
          </a:r>
          <a:r>
            <a:rPr dirty="0" err="1"/>
            <a:t>anggota</a:t>
          </a:r>
          <a:r>
            <a:rPr dirty="0"/>
            <a:t> </a:t>
          </a:r>
          <a:r>
            <a:rPr dirty="0" err="1"/>
            <a:t>budaya</a:t>
          </a:r>
          <a:r>
            <a:rPr dirty="0"/>
            <a:t> </a:t>
          </a:r>
          <a:r>
            <a:rPr dirty="0" err="1"/>
            <a:t>memahami</a:t>
          </a:r>
          <a:r>
            <a:rPr dirty="0"/>
            <a:t> </a:t>
          </a:r>
          <a:r>
            <a:rPr dirty="0" err="1"/>
            <a:t>perempuan</a:t>
          </a:r>
          <a:r>
            <a:rPr dirty="0"/>
            <a:t> yang </a:t>
          </a:r>
          <a:r>
            <a:rPr dirty="0" err="1"/>
            <a:t>kesurupan</a:t>
          </a:r>
          <a:r>
            <a:rPr dirty="0"/>
            <a:t> </a:t>
          </a:r>
          <a:r>
            <a:rPr dirty="0" err="1"/>
            <a:t>sebagai</a:t>
          </a:r>
          <a:r>
            <a:rPr dirty="0"/>
            <a:t> </a:t>
          </a:r>
          <a:r>
            <a:rPr dirty="0" err="1"/>
            <a:t>tanda</a:t>
          </a:r>
          <a:r>
            <a:rPr dirty="0"/>
            <a:t> </a:t>
          </a:r>
          <a:r>
            <a:rPr dirty="0" err="1"/>
            <a:t>bahwa</a:t>
          </a:r>
          <a:r>
            <a:rPr dirty="0"/>
            <a:t> </a:t>
          </a:r>
          <a:r>
            <a:rPr dirty="0" err="1"/>
            <a:t>leluhurnya</a:t>
          </a:r>
          <a:r>
            <a:rPr dirty="0"/>
            <a:t> yang </a:t>
          </a:r>
          <a:r>
            <a:rPr dirty="0" err="1"/>
            <a:t>pendeta</a:t>
          </a:r>
          <a:r>
            <a:rPr dirty="0"/>
            <a:t>/</a:t>
          </a:r>
          <a:r>
            <a:rPr dirty="0" err="1"/>
            <a:t>dukun</a:t>
          </a:r>
          <a:r>
            <a:rPr dirty="0"/>
            <a:t> </a:t>
          </a:r>
          <a:r>
            <a:rPr dirty="0" err="1"/>
            <a:t>memanggilnya</a:t>
          </a:r>
          <a:r>
            <a:rPr dirty="0"/>
            <a:t> </a:t>
          </a:r>
          <a:r>
            <a:rPr dirty="0" err="1"/>
            <a:t>untuk</a:t>
          </a:r>
          <a:r>
            <a:rPr dirty="0"/>
            <a:t> </a:t>
          </a:r>
          <a:r>
            <a:rPr dirty="0" err="1"/>
            <a:t>menjadi</a:t>
          </a:r>
          <a:r>
            <a:rPr dirty="0"/>
            <a:t> </a:t>
          </a:r>
          <a:r>
            <a:rPr dirty="0" err="1"/>
            <a:t>perantara</a:t>
          </a:r>
          <a:r>
            <a:rPr dirty="0"/>
            <a:t> </a:t>
          </a:r>
          <a:r>
            <a:rPr dirty="0" err="1"/>
            <a:t>dgn</a:t>
          </a:r>
          <a:r>
            <a:rPr dirty="0"/>
            <a:t> </a:t>
          </a:r>
          <a:r>
            <a:rPr dirty="0" err="1"/>
            <a:t>roh</a:t>
          </a:r>
          <a:r>
            <a:rPr dirty="0"/>
            <a:t> </a:t>
          </a:r>
          <a:r>
            <a:rPr dirty="0" err="1"/>
            <a:t>yg</a:t>
          </a:r>
          <a:r>
            <a:rPr dirty="0"/>
            <a:t> </a:t>
          </a:r>
          <a:r>
            <a:rPr dirty="0" err="1"/>
            <a:t>merasukinya</a:t>
          </a:r>
          <a:r>
            <a:rPr dirty="0"/>
            <a:t> </a:t>
          </a:r>
          <a:r>
            <a:rPr dirty="0" err="1"/>
            <a:t>dan</a:t>
          </a:r>
          <a:r>
            <a:rPr dirty="0"/>
            <a:t> </a:t>
          </a:r>
          <a:r>
            <a:rPr dirty="0" err="1"/>
            <a:t>membuat</a:t>
          </a:r>
          <a:r>
            <a:rPr dirty="0"/>
            <a:t> </a:t>
          </a:r>
          <a:r>
            <a:rPr dirty="0" err="1"/>
            <a:t>perilakunya</a:t>
          </a:r>
          <a:r>
            <a:rPr dirty="0"/>
            <a:t> </a:t>
          </a:r>
          <a:r>
            <a:rPr dirty="0" err="1"/>
            <a:t>seperti</a:t>
          </a:r>
          <a:r>
            <a:rPr dirty="0"/>
            <a:t> </a:t>
          </a:r>
          <a:r>
            <a:rPr dirty="0" err="1"/>
            <a:t>gila</a:t>
          </a:r>
          <a:r>
            <a:rPr dirty="0"/>
            <a:t> </a:t>
          </a:r>
          <a:r>
            <a:rPr dirty="0" err="1"/>
            <a:t>sampai</a:t>
          </a:r>
          <a:r>
            <a:rPr dirty="0"/>
            <a:t> </a:t>
          </a:r>
          <a:r>
            <a:rPr dirty="0" err="1"/>
            <a:t>dia</a:t>
          </a:r>
          <a:r>
            <a:rPr dirty="0"/>
            <a:t> </a:t>
          </a:r>
          <a:r>
            <a:rPr dirty="0" err="1"/>
            <a:t>mendapatkan</a:t>
          </a:r>
          <a:r>
            <a:rPr dirty="0"/>
            <a:t> </a:t>
          </a:r>
          <a:r>
            <a:rPr dirty="0" err="1"/>
            <a:t>latihan</a:t>
          </a:r>
          <a:r>
            <a:rPr dirty="0"/>
            <a:t> </a:t>
          </a:r>
          <a:r>
            <a:rPr dirty="0" err="1"/>
            <a:t>untuk</a:t>
          </a:r>
          <a:r>
            <a:rPr dirty="0"/>
            <a:t> </a:t>
          </a:r>
          <a:r>
            <a:rPr dirty="0" err="1"/>
            <a:t>menjadi</a:t>
          </a:r>
          <a:r>
            <a:rPr dirty="0"/>
            <a:t> </a:t>
          </a:r>
          <a:r>
            <a:rPr dirty="0" err="1"/>
            <a:t>pendeta</a:t>
          </a:r>
          <a:r>
            <a:rPr dirty="0"/>
            <a:t>/</a:t>
          </a:r>
          <a:r>
            <a:rPr dirty="0" err="1"/>
            <a:t>dukun</a:t>
          </a:r>
          <a:endParaRPr lang="en-US" dirty="0"/>
        </a:p>
      </dgm:t>
    </dgm:pt>
    <dgm:pt modelId="{40C49497-068F-47B7-98C7-DA2185DE858E}" type="parTrans" cxnId="{D1E9E9B4-0A41-4ABA-844D-BC77EC5FB29F}">
      <dgm:prSet/>
      <dgm:spPr/>
    </dgm:pt>
    <dgm:pt modelId="{9883D8DF-9C06-43EA-AA41-E99A346736E0}" type="sibTrans" cxnId="{D1E9E9B4-0A41-4ABA-844D-BC77EC5FB29F}">
      <dgm:prSet/>
      <dgm:spPr/>
    </dgm:pt>
    <dgm:pt modelId="{CBF0D916-13F3-46EA-8FEE-BBB14C413C51}">
      <dgm:prSet phldrT="[Text]"/>
      <dgm:spPr/>
      <dgm:t>
        <a:bodyPr/>
        <a:lstStyle/>
        <a:p>
          <a:r>
            <a:rPr dirty="0" err="1"/>
            <a:t>Etic</a:t>
          </a:r>
          <a:r>
            <a:rPr dirty="0"/>
            <a:t>: </a:t>
          </a:r>
          <a:r>
            <a:rPr dirty="0" err="1"/>
            <a:t>antropologis</a:t>
          </a:r>
          <a:r>
            <a:rPr dirty="0"/>
            <a:t> </a:t>
          </a:r>
          <a:r>
            <a:rPr dirty="0" err="1"/>
            <a:t>melihat</a:t>
          </a:r>
          <a:r>
            <a:rPr dirty="0"/>
            <a:t> </a:t>
          </a:r>
          <a:r>
            <a:rPr dirty="0" err="1"/>
            <a:t>perempuan</a:t>
          </a:r>
          <a:r>
            <a:rPr dirty="0"/>
            <a:t> yang </a:t>
          </a:r>
          <a:r>
            <a:rPr dirty="0" err="1"/>
            <a:t>kesurupan</a:t>
          </a:r>
          <a:r>
            <a:rPr dirty="0"/>
            <a:t> </a:t>
          </a:r>
          <a:r>
            <a:rPr dirty="0" err="1"/>
            <a:t>sebagai</a:t>
          </a:r>
          <a:r>
            <a:rPr dirty="0"/>
            <a:t> </a:t>
          </a:r>
          <a:r>
            <a:rPr dirty="0" err="1"/>
            <a:t>keengganan</a:t>
          </a:r>
          <a:r>
            <a:rPr dirty="0"/>
            <a:t> </a:t>
          </a:r>
          <a:r>
            <a:rPr dirty="0" err="1"/>
            <a:t>untuk</a:t>
          </a:r>
          <a:r>
            <a:rPr dirty="0"/>
            <a:t> </a:t>
          </a:r>
          <a:r>
            <a:rPr dirty="0" err="1"/>
            <a:t>berada</a:t>
          </a:r>
          <a:r>
            <a:rPr dirty="0"/>
            <a:t> </a:t>
          </a:r>
          <a:r>
            <a:rPr dirty="0" err="1"/>
            <a:t>dlm</a:t>
          </a:r>
          <a:r>
            <a:rPr dirty="0"/>
            <a:t> </a:t>
          </a:r>
          <a:r>
            <a:rPr dirty="0" err="1"/>
            <a:t>posisi</a:t>
          </a:r>
          <a:r>
            <a:rPr dirty="0"/>
            <a:t> </a:t>
          </a:r>
          <a:r>
            <a:rPr dirty="0" err="1"/>
            <a:t>subordinat</a:t>
          </a:r>
          <a:r>
            <a:rPr dirty="0"/>
            <a:t> </a:t>
          </a:r>
          <a:r>
            <a:rPr dirty="0" err="1"/>
            <a:t>sbg</a:t>
          </a:r>
          <a:r>
            <a:rPr dirty="0"/>
            <a:t> </a:t>
          </a:r>
          <a:r>
            <a:rPr dirty="0" err="1"/>
            <a:t>istri</a:t>
          </a:r>
          <a:r>
            <a:rPr dirty="0"/>
            <a:t>. </a:t>
          </a:r>
          <a:r>
            <a:rPr dirty="0" err="1"/>
            <a:t>Kesurupan</a:t>
          </a:r>
          <a:r>
            <a:rPr dirty="0"/>
            <a:t> </a:t>
          </a:r>
          <a:r>
            <a:rPr dirty="0" err="1"/>
            <a:t>menjadi</a:t>
          </a:r>
          <a:r>
            <a:rPr dirty="0"/>
            <a:t> </a:t>
          </a:r>
          <a:r>
            <a:rPr dirty="0" err="1"/>
            <a:t>sarana</a:t>
          </a:r>
          <a:r>
            <a:rPr dirty="0"/>
            <a:t> </a:t>
          </a:r>
          <a:r>
            <a:rPr dirty="0" err="1"/>
            <a:t>utk</a:t>
          </a:r>
          <a:r>
            <a:rPr dirty="0"/>
            <a:t> </a:t>
          </a:r>
          <a:r>
            <a:rPr dirty="0" err="1"/>
            <a:t>meningkatkan</a:t>
          </a:r>
          <a:r>
            <a:rPr dirty="0"/>
            <a:t> status </a:t>
          </a:r>
          <a:r>
            <a:rPr dirty="0" err="1"/>
            <a:t>sosial</a:t>
          </a:r>
          <a:r>
            <a:rPr dirty="0"/>
            <a:t> yang </a:t>
          </a:r>
          <a:r>
            <a:rPr dirty="0" err="1"/>
            <a:t>besar</a:t>
          </a:r>
          <a:r>
            <a:rPr dirty="0"/>
            <a:t> </a:t>
          </a:r>
          <a:r>
            <a:rPr dirty="0" err="1"/>
            <a:t>dgn</a:t>
          </a:r>
          <a:r>
            <a:rPr dirty="0"/>
            <a:t> </a:t>
          </a:r>
          <a:r>
            <a:rPr dirty="0" err="1"/>
            <a:t>menjadi</a:t>
          </a:r>
          <a:r>
            <a:rPr dirty="0"/>
            <a:t> </a:t>
          </a:r>
          <a:r>
            <a:rPr dirty="0" err="1"/>
            <a:t>pemimpin</a:t>
          </a:r>
          <a:r>
            <a:rPr dirty="0"/>
            <a:t> spiritual</a:t>
          </a:r>
          <a:endParaRPr lang="en-US" dirty="0"/>
        </a:p>
      </dgm:t>
    </dgm:pt>
    <dgm:pt modelId="{E505C854-685B-4B60-B561-F16FB3AC54B0}" type="parTrans" cxnId="{88F7D295-666C-4D15-94BA-CEF6C203520A}">
      <dgm:prSet/>
      <dgm:spPr/>
    </dgm:pt>
    <dgm:pt modelId="{2B4D24C7-5D96-4864-9E0D-B17527AAF1D0}" type="sibTrans" cxnId="{88F7D295-666C-4D15-94BA-CEF6C203520A}">
      <dgm:prSet/>
      <dgm:spPr/>
    </dgm:pt>
    <dgm:pt modelId="{FF25EEE0-3D29-4DE3-84CF-E43EA5B30FC1}" type="pres">
      <dgm:prSet presAssocID="{A0A0DADB-5B6D-4303-81BB-0CAD6EC101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087B72-F311-448D-AD41-CDE1EFA13E83}" type="pres">
      <dgm:prSet presAssocID="{5C11B73B-DB00-4292-97C2-8F53E564FF2C}" presName="composite" presStyleCnt="0"/>
      <dgm:spPr/>
      <dgm:t>
        <a:bodyPr/>
        <a:lstStyle/>
        <a:p>
          <a:endParaRPr lang="en-US"/>
        </a:p>
      </dgm:t>
    </dgm:pt>
    <dgm:pt modelId="{C5303293-C2C6-47B3-9EBC-5C9C4A464120}" type="pres">
      <dgm:prSet presAssocID="{5C11B73B-DB00-4292-97C2-8F53E564FF2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140A3-6CBA-404A-A427-42031A81AE52}" type="pres">
      <dgm:prSet presAssocID="{5C11B73B-DB00-4292-97C2-8F53E564FF2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B6364CD8-C09F-478D-9EDC-E8E5C81E7C05}" type="presOf" srcId="{A0A0DADB-5B6D-4303-81BB-0CAD6EC101DA}" destId="{FF25EEE0-3D29-4DE3-84CF-E43EA5B30FC1}" srcOrd="0" destOrd="0" presId="urn:microsoft.com/office/officeart/2005/8/layout/hList1"/>
    <dgm:cxn modelId="{88F7D295-666C-4D15-94BA-CEF6C203520A}" srcId="{5C11B73B-DB00-4292-97C2-8F53E564FF2C}" destId="{CBF0D916-13F3-46EA-8FEE-BBB14C413C51}" srcOrd="1" destOrd="0" parTransId="{E505C854-685B-4B60-B561-F16FB3AC54B0}" sibTransId="{2B4D24C7-5D96-4864-9E0D-B17527AAF1D0}"/>
    <dgm:cxn modelId="{A130CDF7-FCA4-4A16-AC17-3639A40675BE}" type="presOf" srcId="{CBF0D916-13F3-46EA-8FEE-BBB14C413C51}" destId="{34D140A3-6CBA-404A-A427-42031A81AE52}" srcOrd="0" destOrd="1" presId="urn:microsoft.com/office/officeart/2005/8/layout/hList1"/>
    <dgm:cxn modelId="{4DBCA8E2-FCF0-4F78-ABAE-C0DEB0B945A5}" type="presOf" srcId="{5C11B73B-DB00-4292-97C2-8F53E564FF2C}" destId="{C5303293-C2C6-47B3-9EBC-5C9C4A464120}" srcOrd="0" destOrd="0" presId="urn:microsoft.com/office/officeart/2005/8/layout/hList1"/>
    <dgm:cxn modelId="{D1E9E9B4-0A41-4ABA-844D-BC77EC5FB29F}" srcId="{5C11B73B-DB00-4292-97C2-8F53E564FF2C}" destId="{84D112E3-6D5A-4265-A1DE-537E4503C30C}" srcOrd="0" destOrd="0" parTransId="{40C49497-068F-47B7-98C7-DA2185DE858E}" sibTransId="{9883D8DF-9C06-43EA-AA41-E99A346736E0}"/>
    <dgm:cxn modelId="{6C94493D-60A3-48CA-A6C9-B95E71A00DA9}" type="presOf" srcId="{84D112E3-6D5A-4265-A1DE-537E4503C30C}" destId="{34D140A3-6CBA-404A-A427-42031A81AE52}" srcOrd="0" destOrd="0" presId="urn:microsoft.com/office/officeart/2005/8/layout/hList1"/>
    <dgm:cxn modelId="{BDA90569-91FC-4688-838F-3B967B4B7332}" type="presParOf" srcId="{FF25EEE0-3D29-4DE3-84CF-E43EA5B30FC1}" destId="{84087B72-F311-448D-AD41-CDE1EFA13E83}" srcOrd="0" destOrd="0" presId="urn:microsoft.com/office/officeart/2005/8/layout/hList1"/>
    <dgm:cxn modelId="{44AB3A5E-8C8C-48B6-BCE3-F6E5384505FF}" type="presParOf" srcId="{84087B72-F311-448D-AD41-CDE1EFA13E83}" destId="{C5303293-C2C6-47B3-9EBC-5C9C4A464120}" srcOrd="0" destOrd="0" presId="urn:microsoft.com/office/officeart/2005/8/layout/hList1"/>
    <dgm:cxn modelId="{06B9D779-DAAB-437D-A4B1-F0BD415C9226}" type="presParOf" srcId="{84087B72-F311-448D-AD41-CDE1EFA13E83}" destId="{34D140A3-6CBA-404A-A427-42031A81AE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hList1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C11B73B-DB00-4292-97C2-8F53E564FF2C}">
      <dgm:prSet phldrT="[Text]"/>
      <dgm:spPr/>
      <dgm:t>
        <a:bodyPr/>
        <a:lstStyle/>
        <a:p>
          <a:r>
            <a:rPr dirty="0" err="1"/>
            <a:t>Sakit</a:t>
          </a:r>
          <a:endParaRPr lang="en-US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/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/>
        </a:p>
      </dgm:t>
    </dgm:pt>
    <dgm:pt modelId="{B07B71E4-89F2-4060-94EC-A60E582A8FA2}" type="parTrans">
      <dgm:prSet/>
      <dgm:spPr/>
      <dgm:t>
        <a:bodyPr/>
        <a:lstStyle/>
        <a:p>
          <a:endParaRPr lang="en-US"/>
        </a:p>
      </dgm:t>
    </dgm:pt>
    <dgm:pt modelId="{FBE88A7A-1EF6-4FDE-9CB1-8A119B309376}" type="sibTrans">
      <dgm:prSet/>
      <dgm:spPr/>
      <dgm:t>
        <a:bodyPr/>
        <a:lstStyle/>
        <a:p>
          <a:endParaRPr lang="en-US"/>
        </a:p>
      </dgm:t>
    </dgm:pt>
    <dgm:pt modelId="{4E378900-5CD0-422D-8B8E-B56AEC047A15}">
      <dgm:prSet phldrT="[Text]"/>
      <dgm:spPr/>
      <dgm:t>
        <a:bodyPr/>
        <a:lstStyle/>
        <a:p>
          <a:r>
            <a:rPr dirty="0" err="1"/>
            <a:t>Emic</a:t>
          </a:r>
          <a:r>
            <a:rPr dirty="0"/>
            <a:t>: illness (</a:t>
          </a:r>
          <a:r>
            <a:rPr dirty="0" err="1"/>
            <a:t>sakit</a:t>
          </a:r>
          <a:r>
            <a:rPr dirty="0"/>
            <a:t> yang </a:t>
          </a:r>
          <a:r>
            <a:rPr dirty="0" err="1"/>
            <a:t>dirasakan</a:t>
          </a:r>
          <a:r>
            <a:rPr dirty="0"/>
            <a:t> </a:t>
          </a:r>
          <a:r>
            <a:rPr dirty="0" err="1"/>
            <a:t>oleh</a:t>
          </a:r>
          <a:r>
            <a:rPr dirty="0"/>
            <a:t> </a:t>
          </a:r>
          <a:r>
            <a:rPr dirty="0" err="1"/>
            <a:t>subjek</a:t>
          </a:r>
          <a:r>
            <a:rPr dirty="0"/>
            <a:t>)</a:t>
          </a:r>
          <a:endParaRPr lang="en-US" dirty="0"/>
        </a:p>
      </dgm:t>
    </dgm:pt>
    <dgm:pt modelId="{D88FB9FA-CB71-4CA7-B2D2-918F1DA5D41D}" type="parTrans" cxnId="{95085A1D-0EB6-4C50-A313-53DD948FA522}">
      <dgm:prSet/>
      <dgm:spPr/>
    </dgm:pt>
    <dgm:pt modelId="{846B76AC-8B10-42CE-9717-A8A4E55D1B77}" type="sibTrans" cxnId="{95085A1D-0EB6-4C50-A313-53DD948FA522}">
      <dgm:prSet/>
      <dgm:spPr/>
    </dgm:pt>
    <dgm:pt modelId="{B78297CE-6ADA-4C7B-BE8E-0909887A0AB3}">
      <dgm:prSet phldrT="[Text]"/>
      <dgm:spPr/>
      <dgm:t>
        <a:bodyPr/>
        <a:lstStyle/>
        <a:p>
          <a:r>
            <a:rPr dirty="0" err="1"/>
            <a:t>Etic</a:t>
          </a:r>
          <a:r>
            <a:rPr dirty="0"/>
            <a:t>: diseases (</a:t>
          </a:r>
          <a:r>
            <a:rPr dirty="0" err="1"/>
            <a:t>sakit</a:t>
          </a:r>
          <a:r>
            <a:rPr dirty="0"/>
            <a:t> </a:t>
          </a:r>
          <a:r>
            <a:rPr dirty="0" err="1"/>
            <a:t>hasil</a:t>
          </a:r>
          <a:r>
            <a:rPr dirty="0"/>
            <a:t> </a:t>
          </a:r>
          <a:r>
            <a:rPr dirty="0" err="1"/>
            <a:t>diagnosa</a:t>
          </a:r>
          <a:r>
            <a:rPr dirty="0"/>
            <a:t> </a:t>
          </a:r>
          <a:r>
            <a:rPr dirty="0" err="1"/>
            <a:t>dokter</a:t>
          </a:r>
          <a:r>
            <a:rPr dirty="0"/>
            <a:t>)</a:t>
          </a:r>
          <a:endParaRPr lang="en-US" dirty="0"/>
        </a:p>
      </dgm:t>
    </dgm:pt>
    <dgm:pt modelId="{8B827F9E-F83B-4F40-B292-9255CDE7BF74}" type="parTrans" cxnId="{0EC73054-D710-4039-BE07-6BB340A0D19A}">
      <dgm:prSet/>
      <dgm:spPr/>
    </dgm:pt>
    <dgm:pt modelId="{9A2E58AD-1DFD-49DE-96B9-10FC79F24DC2}" type="sibTrans" cxnId="{0EC73054-D710-4039-BE07-6BB340A0D19A}">
      <dgm:prSet/>
      <dgm:spPr/>
    </dgm:pt>
    <dgm:pt modelId="{FF25EEE0-3D29-4DE3-84CF-E43EA5B30FC1}" type="pres">
      <dgm:prSet presAssocID="{A0A0DADB-5B6D-4303-81BB-0CAD6EC101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087B72-F311-448D-AD41-CDE1EFA13E83}" type="pres">
      <dgm:prSet presAssocID="{5C11B73B-DB00-4292-97C2-8F53E564FF2C}" presName="composite" presStyleCnt="0"/>
      <dgm:spPr/>
      <dgm:t>
        <a:bodyPr/>
        <a:lstStyle/>
        <a:p>
          <a:endParaRPr lang="en-US"/>
        </a:p>
      </dgm:t>
    </dgm:pt>
    <dgm:pt modelId="{C5303293-C2C6-47B3-9EBC-5C9C4A464120}" type="pres">
      <dgm:prSet presAssocID="{5C11B73B-DB00-4292-97C2-8F53E564FF2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140A3-6CBA-404A-A427-42031A81AE52}" type="pres">
      <dgm:prSet presAssocID="{5C11B73B-DB00-4292-97C2-8F53E564FF2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085A1D-0EB6-4C50-A313-53DD948FA522}" srcId="{5C11B73B-DB00-4292-97C2-8F53E564FF2C}" destId="{4E378900-5CD0-422D-8B8E-B56AEC047A15}" srcOrd="0" destOrd="0" parTransId="{D88FB9FA-CB71-4CA7-B2D2-918F1DA5D41D}" sibTransId="{846B76AC-8B10-42CE-9717-A8A4E55D1B77}"/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0EC73054-D710-4039-BE07-6BB340A0D19A}" srcId="{5C11B73B-DB00-4292-97C2-8F53E564FF2C}" destId="{B78297CE-6ADA-4C7B-BE8E-0909887A0AB3}" srcOrd="1" destOrd="0" parTransId="{8B827F9E-F83B-4F40-B292-9255CDE7BF74}" sibTransId="{9A2E58AD-1DFD-49DE-96B9-10FC79F24DC2}"/>
    <dgm:cxn modelId="{F9E8CE4C-51CC-460B-813B-9BBD782F5AF0}" type="presOf" srcId="{B78297CE-6ADA-4C7B-BE8E-0909887A0AB3}" destId="{34D140A3-6CBA-404A-A427-42031A81AE52}" srcOrd="0" destOrd="1" presId="urn:microsoft.com/office/officeart/2005/8/layout/hList1"/>
    <dgm:cxn modelId="{732BB63E-F2D2-4BF0-81C2-3CFCE323851C}" type="presOf" srcId="{A0A0DADB-5B6D-4303-81BB-0CAD6EC101DA}" destId="{FF25EEE0-3D29-4DE3-84CF-E43EA5B30FC1}" srcOrd="0" destOrd="0" presId="urn:microsoft.com/office/officeart/2005/8/layout/hList1"/>
    <dgm:cxn modelId="{ACBF0D2E-F143-4C87-AC52-60381D6D6D58}" type="presOf" srcId="{5C11B73B-DB00-4292-97C2-8F53E564FF2C}" destId="{C5303293-C2C6-47B3-9EBC-5C9C4A464120}" srcOrd="0" destOrd="0" presId="urn:microsoft.com/office/officeart/2005/8/layout/hList1"/>
    <dgm:cxn modelId="{A7B49D38-3D6A-4839-BE44-EC4E4DF99E34}" type="presOf" srcId="{4E378900-5CD0-422D-8B8E-B56AEC047A15}" destId="{34D140A3-6CBA-404A-A427-42031A81AE52}" srcOrd="0" destOrd="0" presId="urn:microsoft.com/office/officeart/2005/8/layout/hList1"/>
    <dgm:cxn modelId="{E30987D7-513E-4224-B3BB-44DC9400B197}" type="presParOf" srcId="{FF25EEE0-3D29-4DE3-84CF-E43EA5B30FC1}" destId="{84087B72-F311-448D-AD41-CDE1EFA13E83}" srcOrd="0" destOrd="0" presId="urn:microsoft.com/office/officeart/2005/8/layout/hList1"/>
    <dgm:cxn modelId="{4D178983-FDF7-4C02-899F-43E5E695D544}" type="presParOf" srcId="{84087B72-F311-448D-AD41-CDE1EFA13E83}" destId="{C5303293-C2C6-47B3-9EBC-5C9C4A464120}" srcOrd="0" destOrd="0" presId="urn:microsoft.com/office/officeart/2005/8/layout/hList1"/>
    <dgm:cxn modelId="{A1E4B1AF-0012-43A0-BA82-4D9F6F9BB0F8}" type="presParOf" srcId="{84087B72-F311-448D-AD41-CDE1EFA13E83}" destId="{34D140A3-6CBA-404A-A427-42031A81AE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303293-C2C6-47B3-9EBC-5C9C4A464120}">
      <dsp:nvSpPr>
        <dsp:cNvPr id="0" name=""/>
        <dsp:cNvSpPr/>
      </dsp:nvSpPr>
      <dsp:spPr>
        <a:xfrm>
          <a:off x="0" y="63962"/>
          <a:ext cx="8218488" cy="200240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7368" tIns="158496" rIns="277368" bIns="158496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3900" kern="1200" dirty="0" err="1"/>
            <a:t>Berdasarkan</a:t>
          </a:r>
          <a:r>
            <a:rPr sz="3900" kern="1200" dirty="0"/>
            <a:t> </a:t>
          </a:r>
          <a:r>
            <a:rPr sz="3900" kern="1200" dirty="0" err="1"/>
            <a:t>kuliah</a:t>
          </a:r>
          <a:r>
            <a:rPr sz="3900" kern="1200" dirty="0"/>
            <a:t> </a:t>
          </a:r>
          <a:r>
            <a:rPr sz="3900" kern="1200" dirty="0" err="1"/>
            <a:t>sebelumnya</a:t>
          </a:r>
          <a:r>
            <a:rPr sz="3900" kern="1200" dirty="0"/>
            <a:t>, </a:t>
          </a:r>
          <a:r>
            <a:rPr sz="3900" kern="1200" dirty="0" err="1"/>
            <a:t>apa</a:t>
          </a:r>
          <a:r>
            <a:rPr sz="3900" kern="1200" dirty="0"/>
            <a:t> yang </a:t>
          </a:r>
          <a:r>
            <a:rPr sz="3900" kern="1200" dirty="0" err="1"/>
            <a:t>Anda</a:t>
          </a:r>
          <a:r>
            <a:rPr sz="3900" kern="1200" dirty="0"/>
            <a:t> </a:t>
          </a:r>
          <a:r>
            <a:rPr sz="3900" kern="1200" dirty="0" err="1"/>
            <a:t>pahami</a:t>
          </a:r>
          <a:r>
            <a:rPr sz="3900" kern="1200" dirty="0"/>
            <a:t> </a:t>
          </a:r>
          <a:r>
            <a:rPr sz="3900" kern="1200" dirty="0" err="1"/>
            <a:t>mengenai</a:t>
          </a:r>
          <a:r>
            <a:rPr sz="3900" kern="1200" dirty="0"/>
            <a:t> </a:t>
          </a:r>
          <a:r>
            <a:rPr sz="3900" kern="1200" dirty="0" err="1"/>
            <a:t>penelitian</a:t>
          </a:r>
          <a:r>
            <a:rPr sz="3900" kern="1200" dirty="0"/>
            <a:t> </a:t>
          </a:r>
          <a:r>
            <a:rPr sz="3900" kern="1200" dirty="0" err="1"/>
            <a:t>kuantitatif</a:t>
          </a:r>
          <a:r>
            <a:rPr sz="3900" kern="1200" dirty="0"/>
            <a:t> &amp; </a:t>
          </a:r>
          <a:r>
            <a:rPr sz="3900" kern="1200" dirty="0" err="1"/>
            <a:t>kualitatif</a:t>
          </a:r>
          <a:r>
            <a:rPr sz="3900" kern="1200" dirty="0"/>
            <a:t>:</a:t>
          </a:r>
          <a:endParaRPr lang="en-US" sz="3900" kern="1200" dirty="0"/>
        </a:p>
      </dsp:txBody>
      <dsp:txXfrm>
        <a:off x="0" y="63962"/>
        <a:ext cx="8218488" cy="2002404"/>
      </dsp:txXfrm>
    </dsp:sp>
    <dsp:sp modelId="{34D140A3-6CBA-404A-A427-42031A81AE52}">
      <dsp:nvSpPr>
        <dsp:cNvPr id="0" name=""/>
        <dsp:cNvSpPr/>
      </dsp:nvSpPr>
      <dsp:spPr>
        <a:xfrm>
          <a:off x="0" y="2066366"/>
          <a:ext cx="8218488" cy="283695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26" tIns="208026" rIns="277368" bIns="312039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3900" kern="1200" dirty="0" err="1"/>
            <a:t>Bagaimana</a:t>
          </a:r>
          <a:r>
            <a:rPr sz="3900" kern="1200" dirty="0"/>
            <a:t> </a:t>
          </a:r>
          <a:r>
            <a:rPr sz="3900" kern="1200" dirty="0" err="1"/>
            <a:t>kelebihan</a:t>
          </a:r>
          <a:r>
            <a:rPr sz="3900" kern="1200" dirty="0"/>
            <a:t> </a:t>
          </a:r>
          <a:r>
            <a:rPr sz="3900" kern="1200" dirty="0" err="1"/>
            <a:t>dan</a:t>
          </a:r>
          <a:r>
            <a:rPr sz="3900" kern="1200" dirty="0"/>
            <a:t> </a:t>
          </a:r>
          <a:r>
            <a:rPr sz="3900" kern="1200" dirty="0" err="1"/>
            <a:t>kelemahan</a:t>
          </a:r>
          <a:r>
            <a:rPr sz="3900" kern="1200" dirty="0"/>
            <a:t> </a:t>
          </a:r>
          <a:r>
            <a:rPr sz="3900" kern="1200" dirty="0" err="1"/>
            <a:t>kedua</a:t>
          </a:r>
          <a:r>
            <a:rPr sz="3900" kern="1200" dirty="0"/>
            <a:t> </a:t>
          </a:r>
          <a:r>
            <a:rPr sz="3900" kern="1200" dirty="0" err="1"/>
            <a:t>metode</a:t>
          </a:r>
          <a:r>
            <a:rPr sz="3900" kern="1200" dirty="0"/>
            <a:t> </a:t>
          </a:r>
          <a:r>
            <a:rPr sz="3900" kern="1200" dirty="0" err="1"/>
            <a:t>tersebut</a:t>
          </a:r>
          <a:r>
            <a:rPr sz="3900" kern="1200" dirty="0"/>
            <a:t>?</a:t>
          </a:r>
          <a:endParaRPr lang="en-US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3900" kern="1200" dirty="0" err="1"/>
            <a:t>Bagaimana</a:t>
          </a:r>
          <a:r>
            <a:rPr sz="3900" kern="1200" dirty="0"/>
            <a:t> </a:t>
          </a:r>
          <a:r>
            <a:rPr sz="3900" kern="1200" dirty="0" err="1"/>
            <a:t>mestinya</a:t>
          </a:r>
          <a:r>
            <a:rPr sz="3900" kern="1200" dirty="0"/>
            <a:t> </a:t>
          </a:r>
          <a:r>
            <a:rPr sz="3900" kern="1200" dirty="0" err="1"/>
            <a:t>kedua</a:t>
          </a:r>
          <a:r>
            <a:rPr sz="3900" kern="1200" dirty="0"/>
            <a:t> </a:t>
          </a:r>
          <a:r>
            <a:rPr sz="3900" kern="1200" dirty="0" err="1"/>
            <a:t>metode</a:t>
          </a:r>
          <a:r>
            <a:rPr sz="3900" kern="1200" dirty="0"/>
            <a:t> </a:t>
          </a:r>
          <a:r>
            <a:rPr sz="3900" kern="1200" dirty="0" err="1"/>
            <a:t>tersebut</a:t>
          </a:r>
          <a:r>
            <a:rPr sz="3900" kern="1200" dirty="0"/>
            <a:t> </a:t>
          </a:r>
          <a:r>
            <a:rPr sz="3900" kern="1200" dirty="0" err="1"/>
            <a:t>digunakan</a:t>
          </a:r>
          <a:r>
            <a:rPr sz="3900" kern="1200" dirty="0"/>
            <a:t>?</a:t>
          </a:r>
          <a:endParaRPr lang="en-US" sz="3900" kern="1200" dirty="0"/>
        </a:p>
      </dsp:txBody>
      <dsp:txXfrm>
        <a:off x="0" y="2066366"/>
        <a:ext cx="8218488" cy="28369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F70BDF-8FC3-417F-B46D-16EF6B825E5B}">
      <dsp:nvSpPr>
        <dsp:cNvPr id="0" name=""/>
        <dsp:cNvSpPr/>
      </dsp:nvSpPr>
      <dsp:spPr>
        <a:xfrm>
          <a:off x="97915" y="440"/>
          <a:ext cx="3820312" cy="22921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kern="1200" dirty="0" err="1"/>
            <a:t>Istilah</a:t>
          </a:r>
          <a:r>
            <a:rPr sz="2400" kern="1200" dirty="0"/>
            <a:t> </a:t>
          </a:r>
          <a:r>
            <a:rPr sz="2400" kern="1200" dirty="0" err="1"/>
            <a:t>tersebut</a:t>
          </a:r>
          <a:r>
            <a:rPr sz="2400" kern="1200" dirty="0"/>
            <a:t> </a:t>
          </a:r>
          <a:r>
            <a:rPr sz="2400" kern="1200" dirty="0" err="1"/>
            <a:t>digunakan</a:t>
          </a:r>
          <a:r>
            <a:rPr sz="2400" kern="1200" dirty="0"/>
            <a:t> </a:t>
          </a:r>
          <a:r>
            <a:rPr sz="2400" kern="1200" dirty="0" err="1"/>
            <a:t>terutama</a:t>
          </a:r>
          <a:r>
            <a:rPr sz="2400" kern="1200" dirty="0"/>
            <a:t> </a:t>
          </a:r>
          <a:r>
            <a:rPr sz="2400" kern="1200" dirty="0" err="1"/>
            <a:t>oleh</a:t>
          </a:r>
          <a:r>
            <a:rPr sz="2400" kern="1200" dirty="0"/>
            <a:t> </a:t>
          </a:r>
          <a:r>
            <a:rPr sz="2400" kern="1200" dirty="0" err="1"/>
            <a:t>antropologis</a:t>
          </a:r>
          <a:r>
            <a:rPr sz="2400" kern="1200" dirty="0"/>
            <a:t> </a:t>
          </a:r>
          <a:r>
            <a:rPr sz="2400" kern="1200" dirty="0" err="1"/>
            <a:t>dan</a:t>
          </a:r>
          <a:r>
            <a:rPr sz="2400" kern="1200" dirty="0"/>
            <a:t> </a:t>
          </a:r>
          <a:r>
            <a:rPr sz="2400" kern="1200" dirty="0" err="1"/>
            <a:t>ahli</a:t>
          </a:r>
          <a:r>
            <a:rPr sz="2400" kern="1200" dirty="0"/>
            <a:t> </a:t>
          </a:r>
          <a:r>
            <a:rPr sz="2400" kern="1200" dirty="0" err="1"/>
            <a:t>ilmu</a:t>
          </a:r>
          <a:r>
            <a:rPr sz="2400" kern="1200" dirty="0"/>
            <a:t> </a:t>
          </a:r>
          <a:r>
            <a:rPr sz="2400" kern="1200" dirty="0" err="1"/>
            <a:t>sosial</a:t>
          </a:r>
          <a:r>
            <a:rPr sz="2400" kern="1200" dirty="0"/>
            <a:t> </a:t>
          </a:r>
          <a:r>
            <a:rPr sz="2400" kern="1200" dirty="0" err="1"/>
            <a:t>dan</a:t>
          </a:r>
          <a:r>
            <a:rPr sz="2400" kern="1200" dirty="0"/>
            <a:t> </a:t>
          </a:r>
          <a:r>
            <a:rPr sz="2400" kern="1200" dirty="0" err="1"/>
            <a:t>perilaku</a:t>
          </a:r>
          <a:r>
            <a:rPr sz="2400" kern="1200" dirty="0"/>
            <a:t> </a:t>
          </a:r>
          <a:r>
            <a:rPr sz="2400" kern="1200" dirty="0" err="1"/>
            <a:t>lainnya</a:t>
          </a:r>
          <a:endParaRPr lang="en-US" sz="2400" b="0" kern="1200" dirty="0"/>
        </a:p>
      </dsp:txBody>
      <dsp:txXfrm>
        <a:off x="97915" y="440"/>
        <a:ext cx="3820312" cy="2292187"/>
      </dsp:txXfrm>
    </dsp:sp>
    <dsp:sp modelId="{6716ACFC-98B7-4F87-B956-3DAD74AFA2C3}">
      <dsp:nvSpPr>
        <dsp:cNvPr id="0" name=""/>
        <dsp:cNvSpPr/>
      </dsp:nvSpPr>
      <dsp:spPr>
        <a:xfrm>
          <a:off x="4300259" y="440"/>
          <a:ext cx="3820312" cy="2292187"/>
        </a:xfrm>
        <a:prstGeom prst="rect">
          <a:avLst/>
        </a:prstGeom>
        <a:gradFill rotWithShape="0">
          <a:gsLst>
            <a:gs pos="0">
              <a:schemeClr val="accent3">
                <a:hueOff val="-460876"/>
                <a:satOff val="1808"/>
                <a:lumOff val="12549"/>
                <a:alphaOff val="0"/>
                <a:shade val="51000"/>
                <a:satMod val="130000"/>
              </a:schemeClr>
            </a:gs>
            <a:gs pos="80000">
              <a:schemeClr val="accent3">
                <a:hueOff val="-460876"/>
                <a:satOff val="1808"/>
                <a:lumOff val="12549"/>
                <a:alphaOff val="0"/>
                <a:shade val="93000"/>
                <a:satMod val="130000"/>
              </a:schemeClr>
            </a:gs>
            <a:gs pos="100000">
              <a:schemeClr val="accent3">
                <a:hueOff val="-460876"/>
                <a:satOff val="1808"/>
                <a:lumOff val="12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3200" kern="1200" dirty="0" err="1"/>
            <a:t>Berkaitan</a:t>
          </a:r>
          <a:r>
            <a:rPr sz="3200" kern="1200" dirty="0"/>
            <a:t> </a:t>
          </a:r>
          <a:r>
            <a:rPr sz="3200" kern="1200" dirty="0" err="1"/>
            <a:t>dengan</a:t>
          </a:r>
          <a:r>
            <a:rPr sz="3200" kern="1200" dirty="0"/>
            <a:t> </a:t>
          </a:r>
          <a:r>
            <a:rPr sz="3200" kern="1200" dirty="0" err="1"/>
            <a:t>dua</a:t>
          </a:r>
          <a:r>
            <a:rPr sz="3200" kern="1200" dirty="0"/>
            <a:t> </a:t>
          </a:r>
          <a:r>
            <a:rPr sz="3200" kern="1200" dirty="0" err="1"/>
            <a:t>jenis</a:t>
          </a:r>
          <a:r>
            <a:rPr sz="3200" kern="1200" dirty="0"/>
            <a:t> data</a:t>
          </a:r>
          <a:endParaRPr lang="en-US" sz="3200" b="0" kern="1200" dirty="0"/>
        </a:p>
      </dsp:txBody>
      <dsp:txXfrm>
        <a:off x="4300259" y="440"/>
        <a:ext cx="3820312" cy="2292187"/>
      </dsp:txXfrm>
    </dsp:sp>
    <dsp:sp modelId="{511490BC-1189-44BB-9F0C-A25B987C4D57}">
      <dsp:nvSpPr>
        <dsp:cNvPr id="0" name=""/>
        <dsp:cNvSpPr/>
      </dsp:nvSpPr>
      <dsp:spPr>
        <a:xfrm>
          <a:off x="2199087" y="2674659"/>
          <a:ext cx="3820312" cy="2292187"/>
        </a:xfrm>
        <a:prstGeom prst="rect">
          <a:avLst/>
        </a:prstGeom>
        <a:gradFill rotWithShape="0">
          <a:gsLst>
            <a:gs pos="0">
              <a:schemeClr val="accent3">
                <a:hueOff val="-921753"/>
                <a:satOff val="3616"/>
                <a:lumOff val="25098"/>
                <a:alphaOff val="0"/>
                <a:shade val="51000"/>
                <a:satMod val="130000"/>
              </a:schemeClr>
            </a:gs>
            <a:gs pos="80000">
              <a:schemeClr val="accent3">
                <a:hueOff val="-921753"/>
                <a:satOff val="3616"/>
                <a:lumOff val="25098"/>
                <a:alphaOff val="0"/>
                <a:shade val="93000"/>
                <a:satMod val="130000"/>
              </a:schemeClr>
            </a:gs>
            <a:gs pos="100000">
              <a:schemeClr val="accent3">
                <a:hueOff val="-921753"/>
                <a:satOff val="3616"/>
                <a:lumOff val="25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3200" kern="1200" dirty="0" err="1">
              <a:solidFill>
                <a:srgbClr val="FFFF00"/>
              </a:solidFill>
            </a:rPr>
            <a:t>Khususnya</a:t>
          </a:r>
          <a:r>
            <a:rPr sz="3200" kern="1200" dirty="0">
              <a:solidFill>
                <a:srgbClr val="FFFF00"/>
              </a:solidFill>
            </a:rPr>
            <a:t> </a:t>
          </a:r>
          <a:r>
            <a:rPr sz="3200" kern="1200" dirty="0" err="1">
              <a:solidFill>
                <a:srgbClr val="FFFF00"/>
              </a:solidFill>
            </a:rPr>
            <a:t>digunakan</a:t>
          </a:r>
          <a:r>
            <a:rPr sz="3200" kern="1200" dirty="0">
              <a:solidFill>
                <a:srgbClr val="FFFF00"/>
              </a:solidFill>
            </a:rPr>
            <a:t> </a:t>
          </a:r>
          <a:r>
            <a:rPr sz="3200" kern="1200" dirty="0" err="1">
              <a:solidFill>
                <a:srgbClr val="FFFF00"/>
              </a:solidFill>
            </a:rPr>
            <a:t>dalam</a:t>
          </a:r>
          <a:r>
            <a:rPr sz="3200" kern="1200" dirty="0">
              <a:solidFill>
                <a:srgbClr val="FFFF00"/>
              </a:solidFill>
            </a:rPr>
            <a:t> </a:t>
          </a:r>
          <a:r>
            <a:rPr sz="3200" kern="1200" dirty="0" err="1">
              <a:solidFill>
                <a:srgbClr val="FFFF00"/>
              </a:solidFill>
            </a:rPr>
            <a:t>antropologi</a:t>
          </a:r>
          <a:r>
            <a:rPr sz="3200" kern="1200" dirty="0">
              <a:solidFill>
                <a:srgbClr val="FFFF00"/>
              </a:solidFill>
            </a:rPr>
            <a:t> </a:t>
          </a:r>
          <a:r>
            <a:rPr sz="3200" kern="1200" dirty="0" err="1">
              <a:solidFill>
                <a:srgbClr val="FFFF00"/>
              </a:solidFill>
            </a:rPr>
            <a:t>budaya</a:t>
          </a:r>
          <a:endParaRPr lang="en-US" sz="3200" b="0" kern="1200" dirty="0">
            <a:solidFill>
              <a:srgbClr val="FFFF00"/>
            </a:solidFill>
          </a:endParaRPr>
        </a:p>
      </dsp:txBody>
      <dsp:txXfrm>
        <a:off x="2199087" y="2674659"/>
        <a:ext cx="3820312" cy="22921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F70BDF-8FC3-417F-B46D-16EF6B825E5B}">
      <dsp:nvSpPr>
        <dsp:cNvPr id="0" name=""/>
        <dsp:cNvSpPr/>
      </dsp:nvSpPr>
      <dsp:spPr>
        <a:xfrm>
          <a:off x="97915" y="440"/>
          <a:ext cx="3820312" cy="22921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800" kern="1200" dirty="0" err="1"/>
            <a:t>Dikenalkan</a:t>
          </a:r>
          <a:r>
            <a:rPr sz="2800" kern="1200" dirty="0"/>
            <a:t> 1954 Kenneth Pike (</a:t>
          </a:r>
          <a:r>
            <a:rPr sz="2800" kern="1200" dirty="0" err="1"/>
            <a:t>linguis</a:t>
          </a:r>
          <a:r>
            <a:rPr sz="2800" kern="1200" dirty="0"/>
            <a:t>)</a:t>
          </a:r>
          <a:endParaRPr lang="en-US" sz="2800" b="0" kern="1200" dirty="0"/>
        </a:p>
      </dsp:txBody>
      <dsp:txXfrm>
        <a:off x="97915" y="440"/>
        <a:ext cx="3820312" cy="2292187"/>
      </dsp:txXfrm>
    </dsp:sp>
    <dsp:sp modelId="{6716ACFC-98B7-4F87-B956-3DAD74AFA2C3}">
      <dsp:nvSpPr>
        <dsp:cNvPr id="0" name=""/>
        <dsp:cNvSpPr/>
      </dsp:nvSpPr>
      <dsp:spPr>
        <a:xfrm>
          <a:off x="4300259" y="440"/>
          <a:ext cx="3820312" cy="2292187"/>
        </a:xfrm>
        <a:prstGeom prst="rect">
          <a:avLst/>
        </a:prstGeom>
        <a:gradFill rotWithShape="0">
          <a:gsLst>
            <a:gs pos="0">
              <a:schemeClr val="accent3">
                <a:hueOff val="-307251"/>
                <a:satOff val="1205"/>
                <a:lumOff val="8366"/>
                <a:alphaOff val="0"/>
                <a:shade val="51000"/>
                <a:satMod val="130000"/>
              </a:schemeClr>
            </a:gs>
            <a:gs pos="80000">
              <a:schemeClr val="accent3">
                <a:hueOff val="-307251"/>
                <a:satOff val="1205"/>
                <a:lumOff val="8366"/>
                <a:alphaOff val="0"/>
                <a:shade val="93000"/>
                <a:satMod val="130000"/>
              </a:schemeClr>
            </a:gs>
            <a:gs pos="100000">
              <a:schemeClr val="accent3">
                <a:hueOff val="-307251"/>
                <a:satOff val="1205"/>
                <a:lumOff val="83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800" kern="1200" dirty="0" err="1"/>
            <a:t>Muncul</a:t>
          </a:r>
          <a:r>
            <a:rPr sz="2800" kern="1200" dirty="0"/>
            <a:t> </a:t>
          </a:r>
          <a:r>
            <a:rPr sz="2800" kern="1200" dirty="0" err="1"/>
            <a:t>karena</a:t>
          </a:r>
          <a:r>
            <a:rPr sz="2800" kern="1200" dirty="0"/>
            <a:t> </a:t>
          </a:r>
          <a:r>
            <a:rPr sz="2800" kern="1200" dirty="0" err="1"/>
            <a:t>ahli</a:t>
          </a:r>
          <a:r>
            <a:rPr sz="2800" kern="1200" dirty="0"/>
            <a:t> </a:t>
          </a:r>
          <a:r>
            <a:rPr sz="2800" kern="1200" dirty="0" err="1"/>
            <a:t>ilmu</a:t>
          </a:r>
          <a:r>
            <a:rPr sz="2800" kern="1200" dirty="0"/>
            <a:t> </a:t>
          </a:r>
          <a:r>
            <a:rPr sz="2800" kern="1200" dirty="0" err="1"/>
            <a:t>sosial</a:t>
          </a:r>
          <a:r>
            <a:rPr sz="2800" kern="1200" dirty="0"/>
            <a:t> </a:t>
          </a:r>
          <a:r>
            <a:rPr sz="2800" kern="1200" dirty="0" err="1"/>
            <a:t>sudah</a:t>
          </a:r>
          <a:r>
            <a:rPr sz="2800" kern="1200" dirty="0"/>
            <a:t> lama </a:t>
          </a:r>
          <a:r>
            <a:rPr sz="2800" kern="1200" dirty="0" err="1"/>
            <a:t>melakukan</a:t>
          </a:r>
          <a:r>
            <a:rPr sz="2800" kern="1200" dirty="0"/>
            <a:t> </a:t>
          </a:r>
          <a:r>
            <a:rPr sz="2800" kern="1200" dirty="0" err="1"/>
            <a:t>debat</a:t>
          </a:r>
          <a:r>
            <a:rPr sz="2800" kern="1200" dirty="0"/>
            <a:t> </a:t>
          </a:r>
          <a:r>
            <a:rPr sz="2800" kern="1200" dirty="0" err="1"/>
            <a:t>apakah</a:t>
          </a:r>
          <a:r>
            <a:rPr sz="2800" kern="1200" dirty="0"/>
            <a:t> </a:t>
          </a:r>
          <a:r>
            <a:rPr sz="2800" kern="1200" dirty="0" err="1"/>
            <a:t>ilmu</a:t>
          </a:r>
          <a:r>
            <a:rPr sz="2800" kern="1200" dirty="0"/>
            <a:t> </a:t>
          </a:r>
          <a:r>
            <a:rPr sz="2800" kern="1200" dirty="0" err="1"/>
            <a:t>sosial</a:t>
          </a:r>
          <a:r>
            <a:rPr sz="2800" kern="1200" dirty="0"/>
            <a:t> </a:t>
          </a:r>
          <a:r>
            <a:rPr sz="2800" kern="1200" dirty="0" err="1"/>
            <a:t>itu</a:t>
          </a:r>
          <a:r>
            <a:rPr sz="2800" kern="1200" dirty="0"/>
            <a:t> </a:t>
          </a:r>
          <a:r>
            <a:rPr sz="2800" kern="1200" dirty="0" err="1"/>
            <a:t>objektif</a:t>
          </a:r>
          <a:r>
            <a:rPr sz="2800" kern="1200" dirty="0"/>
            <a:t> </a:t>
          </a:r>
          <a:r>
            <a:rPr sz="2800" kern="1200" dirty="0" err="1"/>
            <a:t>atau</a:t>
          </a:r>
          <a:r>
            <a:rPr sz="2800" kern="1200" dirty="0"/>
            <a:t> </a:t>
          </a:r>
          <a:r>
            <a:rPr sz="2800" kern="1200" dirty="0" err="1"/>
            <a:t>subjektif</a:t>
          </a:r>
          <a:endParaRPr lang="en-US" sz="2800" b="0" kern="1200" dirty="0"/>
        </a:p>
      </dsp:txBody>
      <dsp:txXfrm>
        <a:off x="4300259" y="440"/>
        <a:ext cx="3820312" cy="2292187"/>
      </dsp:txXfrm>
    </dsp:sp>
    <dsp:sp modelId="{511490BC-1189-44BB-9F0C-A25B987C4D57}">
      <dsp:nvSpPr>
        <dsp:cNvPr id="0" name=""/>
        <dsp:cNvSpPr/>
      </dsp:nvSpPr>
      <dsp:spPr>
        <a:xfrm>
          <a:off x="97915" y="2674659"/>
          <a:ext cx="3820312" cy="2292187"/>
        </a:xfrm>
        <a:prstGeom prst="rect">
          <a:avLst/>
        </a:prstGeom>
        <a:gradFill rotWithShape="0">
          <a:gsLst>
            <a:gs pos="0">
              <a:schemeClr val="accent3">
                <a:hueOff val="-614502"/>
                <a:satOff val="2411"/>
                <a:lumOff val="16732"/>
                <a:alphaOff val="0"/>
                <a:shade val="51000"/>
                <a:satMod val="130000"/>
              </a:schemeClr>
            </a:gs>
            <a:gs pos="80000">
              <a:schemeClr val="accent3">
                <a:hueOff val="-614502"/>
                <a:satOff val="2411"/>
                <a:lumOff val="16732"/>
                <a:alphaOff val="0"/>
                <a:shade val="93000"/>
                <a:satMod val="130000"/>
              </a:schemeClr>
            </a:gs>
            <a:gs pos="100000">
              <a:schemeClr val="accent3">
                <a:hueOff val="-614502"/>
                <a:satOff val="2411"/>
                <a:lumOff val="1673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3200" kern="1200" dirty="0"/>
            <a:t>Ward </a:t>
          </a:r>
          <a:r>
            <a:rPr sz="3200" kern="1200" dirty="0" err="1"/>
            <a:t>Goodenough</a:t>
          </a:r>
          <a:r>
            <a:rPr sz="3200" kern="1200" dirty="0"/>
            <a:t> (</a:t>
          </a:r>
          <a:r>
            <a:rPr sz="3200" kern="1200" dirty="0" err="1"/>
            <a:t>makna</a:t>
          </a:r>
          <a:r>
            <a:rPr sz="3200" kern="1200" dirty="0"/>
            <a:t> </a:t>
          </a:r>
          <a:r>
            <a:rPr sz="3200" kern="1200" dirty="0" err="1"/>
            <a:t>khusus</a:t>
          </a:r>
          <a:r>
            <a:rPr sz="3200" kern="1200" dirty="0"/>
            <a:t> </a:t>
          </a:r>
          <a:r>
            <a:rPr sz="3200" kern="1200" dirty="0" err="1"/>
            <a:t>dari</a:t>
          </a:r>
          <a:r>
            <a:rPr sz="3200" kern="1200" dirty="0"/>
            <a:t> </a:t>
          </a:r>
          <a:r>
            <a:rPr sz="3200" kern="1200" dirty="0" err="1"/>
            <a:t>keyakinan</a:t>
          </a:r>
          <a:r>
            <a:rPr sz="3200" kern="1200" dirty="0"/>
            <a:t> &amp; </a:t>
          </a:r>
          <a:r>
            <a:rPr sz="3200" kern="1200" dirty="0" err="1"/>
            <a:t>prakteknya</a:t>
          </a:r>
          <a:r>
            <a:rPr kern="1200" dirty="0"/>
            <a:t>)</a:t>
          </a:r>
          <a:endParaRPr lang="en-US" sz="1800" b="0" kern="1200" dirty="0"/>
        </a:p>
      </dsp:txBody>
      <dsp:txXfrm>
        <a:off x="97915" y="2674659"/>
        <a:ext cx="3820312" cy="2292187"/>
      </dsp:txXfrm>
    </dsp:sp>
    <dsp:sp modelId="{B3F037C2-7ECB-4942-B22C-20F397E954F7}">
      <dsp:nvSpPr>
        <dsp:cNvPr id="0" name=""/>
        <dsp:cNvSpPr/>
      </dsp:nvSpPr>
      <dsp:spPr>
        <a:xfrm>
          <a:off x="4300259" y="2674659"/>
          <a:ext cx="3820312" cy="2292187"/>
        </a:xfrm>
        <a:prstGeom prst="rect">
          <a:avLst/>
        </a:prstGeom>
        <a:gradFill rotWithShape="0">
          <a:gsLst>
            <a:gs pos="0">
              <a:schemeClr val="accent3">
                <a:hueOff val="-921753"/>
                <a:satOff val="3616"/>
                <a:lumOff val="25098"/>
                <a:alphaOff val="0"/>
                <a:shade val="51000"/>
                <a:satMod val="130000"/>
              </a:schemeClr>
            </a:gs>
            <a:gs pos="80000">
              <a:schemeClr val="accent3">
                <a:hueOff val="-921753"/>
                <a:satOff val="3616"/>
                <a:lumOff val="25098"/>
                <a:alphaOff val="0"/>
                <a:shade val="93000"/>
                <a:satMod val="130000"/>
              </a:schemeClr>
            </a:gs>
            <a:gs pos="100000">
              <a:schemeClr val="accent3">
                <a:hueOff val="-921753"/>
                <a:satOff val="3616"/>
                <a:lumOff val="25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3600" kern="1200" dirty="0"/>
            <a:t>Marvin Harris (</a:t>
          </a:r>
          <a:r>
            <a:rPr sz="3600" kern="1200" dirty="0" err="1"/>
            <a:t>perilaku</a:t>
          </a:r>
          <a:r>
            <a:rPr sz="3600" kern="1200" dirty="0"/>
            <a:t> </a:t>
          </a:r>
          <a:r>
            <a:rPr sz="3600" kern="1200" dirty="0" err="1"/>
            <a:t>manusia</a:t>
          </a:r>
          <a:r>
            <a:rPr sz="3600" kern="1200" dirty="0"/>
            <a:t>)</a:t>
          </a:r>
          <a:endParaRPr lang="en-US" sz="3600" b="0" kern="1200" dirty="0"/>
        </a:p>
      </dsp:txBody>
      <dsp:txXfrm>
        <a:off x="4300259" y="2674659"/>
        <a:ext cx="3820312" cy="22921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303293-C2C6-47B3-9EBC-5C9C4A464120}">
      <dsp:nvSpPr>
        <dsp:cNvPr id="0" name=""/>
        <dsp:cNvSpPr/>
      </dsp:nvSpPr>
      <dsp:spPr>
        <a:xfrm>
          <a:off x="40" y="132123"/>
          <a:ext cx="3840377" cy="6624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300" b="1" kern="1200" dirty="0" err="1"/>
            <a:t>Pendekatan</a:t>
          </a:r>
          <a:r>
            <a:rPr sz="2300" b="1" kern="1200" dirty="0"/>
            <a:t> </a:t>
          </a:r>
          <a:r>
            <a:rPr sz="2300" b="1" kern="1200" dirty="0" err="1"/>
            <a:t>emic</a:t>
          </a:r>
          <a:endParaRPr lang="en-US" sz="2300" kern="1200" dirty="0"/>
        </a:p>
      </dsp:txBody>
      <dsp:txXfrm>
        <a:off x="40" y="132123"/>
        <a:ext cx="3840377" cy="662400"/>
      </dsp:txXfrm>
    </dsp:sp>
    <dsp:sp modelId="{34D140A3-6CBA-404A-A427-42031A81AE52}">
      <dsp:nvSpPr>
        <dsp:cNvPr id="0" name=""/>
        <dsp:cNvSpPr/>
      </dsp:nvSpPr>
      <dsp:spPr>
        <a:xfrm>
          <a:off x="40" y="794523"/>
          <a:ext cx="3840377" cy="40406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300" kern="1200" dirty="0" err="1"/>
            <a:t>Menekankan</a:t>
          </a:r>
          <a:r>
            <a:rPr sz="2300" kern="1200" dirty="0"/>
            <a:t> </a:t>
          </a:r>
          <a:r>
            <a:rPr sz="2300" kern="1200" dirty="0" err="1"/>
            <a:t>perbedaan</a:t>
          </a:r>
          <a:r>
            <a:rPr sz="2300" kern="1200" dirty="0"/>
            <a:t> </a:t>
          </a:r>
          <a:r>
            <a:rPr sz="2300" kern="1200" dirty="0" err="1"/>
            <a:t>antar</a:t>
          </a:r>
          <a:r>
            <a:rPr sz="2300" kern="1200" dirty="0"/>
            <a:t> </a:t>
          </a:r>
          <a:r>
            <a:rPr sz="2300" kern="1200" dirty="0" err="1"/>
            <a:t>budaya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300" kern="1200" dirty="0" err="1"/>
            <a:t>Menyadari</a:t>
          </a:r>
          <a:r>
            <a:rPr sz="2300" kern="1200" dirty="0"/>
            <a:t> pola2 </a:t>
          </a:r>
          <a:r>
            <a:rPr sz="2300" kern="1200" dirty="0" err="1"/>
            <a:t>perilaku</a:t>
          </a:r>
          <a:r>
            <a:rPr sz="2300" kern="1200" dirty="0"/>
            <a:t> </a:t>
          </a:r>
          <a:r>
            <a:rPr sz="2300" kern="1200" dirty="0" err="1"/>
            <a:t>sebagai</a:t>
          </a:r>
          <a:r>
            <a:rPr sz="2300" kern="1200" dirty="0"/>
            <a:t> </a:t>
          </a:r>
          <a:r>
            <a:rPr sz="2300" kern="1200" dirty="0" err="1"/>
            <a:t>unik</a:t>
          </a:r>
          <a:r>
            <a:rPr sz="2300" kern="1200" dirty="0"/>
            <a:t> </a:t>
          </a:r>
          <a:r>
            <a:rPr sz="2300" kern="1200" dirty="0" err="1"/>
            <a:t>dan</a:t>
          </a:r>
          <a:r>
            <a:rPr sz="2300" kern="1200" dirty="0"/>
            <a:t> </a:t>
          </a:r>
          <a:r>
            <a:rPr sz="2300" kern="1200" dirty="0" err="1"/>
            <a:t>khas</a:t>
          </a:r>
          <a:r>
            <a:rPr sz="2300" kern="1200" dirty="0"/>
            <a:t> </a:t>
          </a:r>
          <a:r>
            <a:rPr sz="2300" kern="1200" dirty="0" err="1"/>
            <a:t>berkaitan</a:t>
          </a:r>
          <a:r>
            <a:rPr sz="2300" kern="1200" dirty="0"/>
            <a:t> </a:t>
          </a:r>
          <a:r>
            <a:rPr sz="2300" kern="1200" dirty="0" err="1"/>
            <a:t>dgn</a:t>
          </a:r>
          <a:r>
            <a:rPr sz="2300" kern="1200" dirty="0"/>
            <a:t> </a:t>
          </a:r>
          <a:r>
            <a:rPr sz="2300" kern="1200" dirty="0" err="1"/>
            <a:t>budaya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300" kern="1200" dirty="0" err="1"/>
            <a:t>Mencari</a:t>
          </a:r>
          <a:r>
            <a:rPr sz="2300" kern="1200" dirty="0"/>
            <a:t> </a:t>
          </a:r>
          <a:r>
            <a:rPr sz="2300" kern="1200" dirty="0" err="1"/>
            <a:t>sudut</a:t>
          </a:r>
          <a:r>
            <a:rPr sz="2300" kern="1200" dirty="0"/>
            <a:t> </a:t>
          </a:r>
          <a:r>
            <a:rPr sz="2300" kern="1200" dirty="0" err="1"/>
            <a:t>pandang</a:t>
          </a:r>
          <a:r>
            <a:rPr sz="2300" kern="1200" dirty="0"/>
            <a:t> </a:t>
          </a:r>
          <a:r>
            <a:rPr sz="2300" kern="1200" dirty="0" err="1"/>
            <a:t>dari</a:t>
          </a:r>
          <a:r>
            <a:rPr sz="2300" kern="1200" dirty="0"/>
            <a:t> </a:t>
          </a:r>
          <a:r>
            <a:rPr sz="2300" kern="1200" dirty="0" err="1"/>
            <a:t>dalam</a:t>
          </a:r>
          <a:r>
            <a:rPr sz="2300" kern="1200" dirty="0"/>
            <a:t> (</a:t>
          </a:r>
          <a:r>
            <a:rPr sz="2300" kern="1200" dirty="0" err="1"/>
            <a:t>asli</a:t>
          </a:r>
          <a:r>
            <a:rPr sz="2300" kern="1200" dirty="0"/>
            <a:t>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300" kern="1200" dirty="0"/>
            <a:t>c/: </a:t>
          </a:r>
          <a:r>
            <a:rPr sz="2300" kern="1200" dirty="0" err="1"/>
            <a:t>sunat</a:t>
          </a:r>
          <a:r>
            <a:rPr sz="2300" kern="1200" dirty="0"/>
            <a:t> </a:t>
          </a:r>
          <a:r>
            <a:rPr sz="2300" kern="1200" dirty="0" err="1"/>
            <a:t>perempuan</a:t>
          </a:r>
          <a:r>
            <a:rPr sz="2300" kern="1200" dirty="0"/>
            <a:t> </a:t>
          </a:r>
          <a:r>
            <a:rPr sz="2300" kern="1200" dirty="0" err="1"/>
            <a:t>sbg</a:t>
          </a:r>
          <a:r>
            <a:rPr sz="2300" kern="1200" dirty="0"/>
            <a:t> </a:t>
          </a:r>
          <a:r>
            <a:rPr sz="2300" kern="1200" dirty="0" err="1"/>
            <a:t>praktek</a:t>
          </a:r>
          <a:r>
            <a:rPr sz="2300" kern="1200" dirty="0"/>
            <a:t> </a:t>
          </a:r>
          <a:r>
            <a:rPr sz="2300" kern="1200" dirty="0" err="1"/>
            <a:t>tradisi</a:t>
          </a:r>
          <a:r>
            <a:rPr sz="2300" kern="1200" dirty="0"/>
            <a:t> yang </a:t>
          </a:r>
          <a:r>
            <a:rPr sz="2300" kern="1200" dirty="0" err="1"/>
            <a:t>mengacu</a:t>
          </a:r>
          <a:r>
            <a:rPr sz="2300" kern="1200" dirty="0"/>
            <a:t> pd nilai2 </a:t>
          </a:r>
          <a:r>
            <a:rPr sz="2300" kern="1200" dirty="0" err="1"/>
            <a:t>acuan</a:t>
          </a:r>
          <a:r>
            <a:rPr sz="2300" kern="1200" dirty="0"/>
            <a:t> </a:t>
          </a:r>
          <a:r>
            <a:rPr sz="2300" kern="1200" dirty="0" err="1"/>
            <a:t>spt</a:t>
          </a:r>
          <a:r>
            <a:rPr sz="2300" kern="1200" dirty="0"/>
            <a:t> </a:t>
          </a:r>
          <a:r>
            <a:rPr sz="2300" kern="1200" dirty="0" err="1"/>
            <a:t>kesucian</a:t>
          </a:r>
          <a:r>
            <a:rPr sz="2300" kern="1200" dirty="0"/>
            <a:t> </a:t>
          </a:r>
          <a:r>
            <a:rPr sz="2300" kern="1200" dirty="0" err="1"/>
            <a:t>perempuan</a:t>
          </a:r>
          <a:endParaRPr lang="en-US" sz="2300" kern="1200" dirty="0"/>
        </a:p>
      </dsp:txBody>
      <dsp:txXfrm>
        <a:off x="40" y="794523"/>
        <a:ext cx="3840377" cy="4040640"/>
      </dsp:txXfrm>
    </dsp:sp>
    <dsp:sp modelId="{A3527B47-2E8E-4672-9D9A-67C48F333D1F}">
      <dsp:nvSpPr>
        <dsp:cNvPr id="0" name=""/>
        <dsp:cNvSpPr/>
      </dsp:nvSpPr>
      <dsp:spPr>
        <a:xfrm>
          <a:off x="4378070" y="132123"/>
          <a:ext cx="3840377" cy="662400"/>
        </a:xfrm>
        <a:prstGeom prst="rect">
          <a:avLst/>
        </a:prstGeom>
        <a:gradFill rotWithShape="0">
          <a:gsLst>
            <a:gs pos="0">
              <a:schemeClr val="accent3">
                <a:hueOff val="-921753"/>
                <a:satOff val="3616"/>
                <a:lumOff val="25098"/>
                <a:alphaOff val="0"/>
                <a:shade val="51000"/>
                <a:satMod val="130000"/>
              </a:schemeClr>
            </a:gs>
            <a:gs pos="80000">
              <a:schemeClr val="accent3">
                <a:hueOff val="-921753"/>
                <a:satOff val="3616"/>
                <a:lumOff val="25098"/>
                <a:alphaOff val="0"/>
                <a:shade val="93000"/>
                <a:satMod val="130000"/>
              </a:schemeClr>
            </a:gs>
            <a:gs pos="100000">
              <a:schemeClr val="accent3">
                <a:hueOff val="-921753"/>
                <a:satOff val="3616"/>
                <a:lumOff val="2509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921753"/>
              <a:satOff val="3616"/>
              <a:lumOff val="25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300" b="1" kern="1200" dirty="0" err="1"/>
            <a:t>Pendekatan</a:t>
          </a:r>
          <a:r>
            <a:rPr sz="2300" b="1" kern="1200" dirty="0"/>
            <a:t> </a:t>
          </a:r>
          <a:r>
            <a:rPr sz="2300" b="1" kern="1200" dirty="0" err="1"/>
            <a:t>etic</a:t>
          </a:r>
          <a:endParaRPr lang="en-US" sz="2300" kern="1200" dirty="0"/>
        </a:p>
      </dsp:txBody>
      <dsp:txXfrm>
        <a:off x="4378070" y="132123"/>
        <a:ext cx="3840377" cy="662400"/>
      </dsp:txXfrm>
    </dsp:sp>
    <dsp:sp modelId="{A28DD85F-370A-4DEC-ACDF-BE663E703F0D}">
      <dsp:nvSpPr>
        <dsp:cNvPr id="0" name=""/>
        <dsp:cNvSpPr/>
      </dsp:nvSpPr>
      <dsp:spPr>
        <a:xfrm>
          <a:off x="4378070" y="794523"/>
          <a:ext cx="3840377" cy="4040640"/>
        </a:xfrm>
        <a:prstGeom prst="rect">
          <a:avLst/>
        </a:prstGeom>
        <a:solidFill>
          <a:schemeClr val="accent3">
            <a:tint val="40000"/>
            <a:alpha val="90000"/>
            <a:hueOff val="-1175033"/>
            <a:satOff val="48157"/>
            <a:lumOff val="5914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1175033"/>
              <a:satOff val="48157"/>
              <a:lumOff val="59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300" kern="1200" dirty="0" err="1"/>
            <a:t>Menekankan</a:t>
          </a:r>
          <a:r>
            <a:rPr sz="2300" kern="1200" dirty="0"/>
            <a:t> </a:t>
          </a:r>
          <a:r>
            <a:rPr sz="2300" kern="1200" dirty="0" err="1"/>
            <a:t>persamaan</a:t>
          </a:r>
          <a:r>
            <a:rPr sz="2300" kern="1200" dirty="0"/>
            <a:t> </a:t>
          </a:r>
          <a:r>
            <a:rPr sz="2300" kern="1200" dirty="0" err="1"/>
            <a:t>antar</a:t>
          </a:r>
          <a:r>
            <a:rPr sz="2300" kern="1200" dirty="0"/>
            <a:t> </a:t>
          </a:r>
          <a:r>
            <a:rPr sz="2300" kern="1200" dirty="0" err="1"/>
            <a:t>budaya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300" kern="1200" dirty="0" err="1"/>
            <a:t>Menyadari</a:t>
          </a:r>
          <a:r>
            <a:rPr sz="2300" kern="1200" dirty="0"/>
            <a:t> pola2 </a:t>
          </a:r>
          <a:r>
            <a:rPr sz="2300" kern="1200" dirty="0" err="1"/>
            <a:t>perilaku</a:t>
          </a:r>
          <a:r>
            <a:rPr sz="2300" kern="1200" dirty="0"/>
            <a:t> </a:t>
          </a:r>
          <a:r>
            <a:rPr sz="2300" kern="1200" dirty="0" err="1"/>
            <a:t>bersifat</a:t>
          </a:r>
          <a:r>
            <a:rPr sz="2300" kern="1200" dirty="0"/>
            <a:t>  </a:t>
          </a:r>
          <a:r>
            <a:rPr sz="2300" kern="1200" dirty="0" err="1"/>
            <a:t>invarian</a:t>
          </a:r>
          <a:r>
            <a:rPr sz="2300" kern="1200" dirty="0"/>
            <a:t> &amp; universal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300" kern="1200" dirty="0" err="1"/>
            <a:t>Membawa</a:t>
          </a:r>
          <a:r>
            <a:rPr sz="2300" kern="1200" dirty="0"/>
            <a:t> </a:t>
          </a:r>
          <a:r>
            <a:rPr sz="2300" kern="1200" dirty="0" err="1"/>
            <a:t>sudut</a:t>
          </a:r>
          <a:r>
            <a:rPr sz="2300" kern="1200" dirty="0"/>
            <a:t> </a:t>
          </a:r>
          <a:r>
            <a:rPr sz="2300" kern="1200" dirty="0" err="1"/>
            <a:t>pandang</a:t>
          </a:r>
          <a:r>
            <a:rPr sz="2300" kern="1200" dirty="0"/>
            <a:t> </a:t>
          </a:r>
          <a:r>
            <a:rPr sz="2300" kern="1200" dirty="0" err="1"/>
            <a:t>dari</a:t>
          </a:r>
          <a:r>
            <a:rPr sz="2300" kern="1200" dirty="0"/>
            <a:t> </a:t>
          </a:r>
          <a:r>
            <a:rPr sz="2300" kern="1200" dirty="0" err="1"/>
            <a:t>luar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300" kern="1200" dirty="0"/>
            <a:t>c/: </a:t>
          </a:r>
          <a:r>
            <a:rPr sz="2300" kern="1200" dirty="0" err="1"/>
            <a:t>sunat</a:t>
          </a:r>
          <a:r>
            <a:rPr sz="2300" kern="1200" dirty="0"/>
            <a:t> </a:t>
          </a:r>
          <a:r>
            <a:rPr sz="2300" kern="1200" dirty="0" err="1"/>
            <a:t>perempuan</a:t>
          </a:r>
          <a:r>
            <a:rPr sz="2300" kern="1200" dirty="0"/>
            <a:t> </a:t>
          </a:r>
          <a:r>
            <a:rPr sz="2300" kern="1200" dirty="0" err="1"/>
            <a:t>sbg</a:t>
          </a:r>
          <a:r>
            <a:rPr sz="2300" kern="1200" dirty="0"/>
            <a:t> </a:t>
          </a:r>
          <a:r>
            <a:rPr sz="2300" kern="1200" dirty="0" err="1"/>
            <a:t>praktek</a:t>
          </a:r>
          <a:r>
            <a:rPr sz="2300" kern="1200" dirty="0"/>
            <a:t> </a:t>
          </a:r>
          <a:r>
            <a:rPr sz="2300" kern="1200" dirty="0" err="1"/>
            <a:t>biadab</a:t>
          </a:r>
          <a:r>
            <a:rPr sz="2300" kern="1200" dirty="0"/>
            <a:t> </a:t>
          </a:r>
          <a:r>
            <a:rPr sz="2300" kern="1200" dirty="0" err="1"/>
            <a:t>yg</a:t>
          </a:r>
          <a:r>
            <a:rPr sz="2300" kern="1200" dirty="0"/>
            <a:t> </a:t>
          </a:r>
          <a:r>
            <a:rPr sz="2300" kern="1200" dirty="0" err="1"/>
            <a:t>melambangkan</a:t>
          </a:r>
          <a:r>
            <a:rPr sz="2300" kern="1200" dirty="0"/>
            <a:t> </a:t>
          </a:r>
          <a:r>
            <a:rPr sz="2300" kern="1200" dirty="0" err="1"/>
            <a:t>penaklukan</a:t>
          </a:r>
          <a:r>
            <a:rPr sz="2300" kern="1200" dirty="0"/>
            <a:t> &amp; </a:t>
          </a:r>
          <a:r>
            <a:rPr sz="2300" kern="1200" dirty="0" err="1"/>
            <a:t>membuat</a:t>
          </a:r>
          <a:r>
            <a:rPr sz="2300" kern="1200" dirty="0"/>
            <a:t> trauma</a:t>
          </a:r>
          <a:endParaRPr lang="en-US" sz="2300" kern="1200" dirty="0"/>
        </a:p>
      </dsp:txBody>
      <dsp:txXfrm>
        <a:off x="4378070" y="794523"/>
        <a:ext cx="3840377" cy="40406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303293-C2C6-47B3-9EBC-5C9C4A464120}">
      <dsp:nvSpPr>
        <dsp:cNvPr id="0" name=""/>
        <dsp:cNvSpPr/>
      </dsp:nvSpPr>
      <dsp:spPr>
        <a:xfrm>
          <a:off x="0" y="75198"/>
          <a:ext cx="5986462" cy="7488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600" kern="1200" dirty="0" err="1"/>
            <a:t>Peperangan</a:t>
          </a:r>
          <a:r>
            <a:rPr sz="2600" kern="1200" dirty="0"/>
            <a:t>/</a:t>
          </a:r>
          <a:r>
            <a:rPr sz="2600" kern="1200" dirty="0" err="1"/>
            <a:t>kerusuhan</a:t>
          </a:r>
          <a:endParaRPr lang="en-US" sz="2600" kern="1200" dirty="0"/>
        </a:p>
      </dsp:txBody>
      <dsp:txXfrm>
        <a:off x="0" y="75198"/>
        <a:ext cx="5986462" cy="748800"/>
      </dsp:txXfrm>
    </dsp:sp>
    <dsp:sp modelId="{34D140A3-6CBA-404A-A427-42031A81AE52}">
      <dsp:nvSpPr>
        <dsp:cNvPr id="0" name=""/>
        <dsp:cNvSpPr/>
      </dsp:nvSpPr>
      <dsp:spPr>
        <a:xfrm>
          <a:off x="0" y="823998"/>
          <a:ext cx="5986462" cy="406808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600" kern="1200" dirty="0" err="1"/>
            <a:t>Emic</a:t>
          </a:r>
          <a:r>
            <a:rPr sz="2600" kern="1200" dirty="0"/>
            <a:t>: </a:t>
          </a:r>
          <a:r>
            <a:rPr sz="2600" kern="1200" dirty="0" err="1"/>
            <a:t>anggota</a:t>
          </a:r>
          <a:r>
            <a:rPr sz="2600" kern="1200" dirty="0"/>
            <a:t> </a:t>
          </a:r>
          <a:r>
            <a:rPr sz="2600" kern="1200" dirty="0" err="1"/>
            <a:t>budaya</a:t>
          </a:r>
          <a:r>
            <a:rPr sz="2600" kern="1200" dirty="0"/>
            <a:t> </a:t>
          </a:r>
          <a:r>
            <a:rPr sz="2600" kern="1200" dirty="0" err="1"/>
            <a:t>bercerita</a:t>
          </a:r>
          <a:r>
            <a:rPr sz="2600" kern="1200" dirty="0"/>
            <a:t> </a:t>
          </a:r>
          <a:r>
            <a:rPr sz="2600" kern="1200" dirty="0" err="1"/>
            <a:t>mengenai</a:t>
          </a:r>
          <a:r>
            <a:rPr sz="2600" kern="1200" dirty="0"/>
            <a:t> </a:t>
          </a:r>
          <a:r>
            <a:rPr sz="2600" kern="1200" dirty="0" err="1"/>
            <a:t>sejarah</a:t>
          </a:r>
          <a:r>
            <a:rPr sz="2600" kern="1200" dirty="0"/>
            <a:t> </a:t>
          </a:r>
          <a:r>
            <a:rPr sz="2600" kern="1200" dirty="0" err="1"/>
            <a:t>konflik</a:t>
          </a:r>
          <a:r>
            <a:rPr sz="2600" kern="1200" dirty="0"/>
            <a:t> </a:t>
          </a:r>
          <a:r>
            <a:rPr sz="2600" kern="1200" dirty="0" err="1"/>
            <a:t>mereka</a:t>
          </a:r>
          <a:r>
            <a:rPr sz="2600" kern="1200" dirty="0"/>
            <a:t> </a:t>
          </a:r>
          <a:r>
            <a:rPr sz="2600" kern="1200" dirty="0" err="1"/>
            <a:t>dgn</a:t>
          </a:r>
          <a:r>
            <a:rPr sz="2600" kern="1200" dirty="0"/>
            <a:t> </a:t>
          </a:r>
          <a:r>
            <a:rPr sz="2600" kern="1200" dirty="0" err="1"/>
            <a:t>kelompok</a:t>
          </a:r>
          <a:r>
            <a:rPr sz="2600" kern="1200" dirty="0"/>
            <a:t> yang </a:t>
          </a:r>
          <a:r>
            <a:rPr sz="2600" kern="1200" dirty="0" err="1"/>
            <a:t>berdekatan</a:t>
          </a:r>
          <a:r>
            <a:rPr sz="2600" kern="1200" dirty="0"/>
            <a:t> </a:t>
          </a:r>
          <a:r>
            <a:rPr sz="2600" kern="1200" dirty="0" err="1"/>
            <a:t>dan</a:t>
          </a:r>
          <a:r>
            <a:rPr sz="2600" kern="1200" dirty="0"/>
            <a:t> </a:t>
          </a:r>
          <a:r>
            <a:rPr sz="2600" kern="1200" dirty="0" err="1"/>
            <a:t>dengan</a:t>
          </a:r>
          <a:r>
            <a:rPr sz="2600" kern="1200" dirty="0"/>
            <a:t> </a:t>
          </a:r>
          <a:r>
            <a:rPr sz="2600" kern="1200" dirty="0" err="1"/>
            <a:t>kelompok</a:t>
          </a:r>
          <a:r>
            <a:rPr sz="2600" kern="1200" dirty="0"/>
            <a:t> </a:t>
          </a:r>
          <a:r>
            <a:rPr sz="2600" kern="1200" dirty="0" err="1"/>
            <a:t>yg</a:t>
          </a:r>
          <a:r>
            <a:rPr sz="2600" kern="1200" dirty="0"/>
            <a:t> </a:t>
          </a:r>
          <a:r>
            <a:rPr sz="2600" kern="1200" dirty="0" err="1"/>
            <a:t>dianggap</a:t>
          </a:r>
          <a:r>
            <a:rPr sz="2600" kern="1200" dirty="0"/>
            <a:t> </a:t>
          </a:r>
          <a:r>
            <a:rPr sz="2600" kern="1200" dirty="0" err="1"/>
            <a:t>berkhianat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600" kern="1200" dirty="0" err="1"/>
            <a:t>Etic</a:t>
          </a:r>
          <a:r>
            <a:rPr sz="2600" kern="1200" dirty="0"/>
            <a:t>: </a:t>
          </a:r>
          <a:r>
            <a:rPr sz="2600" kern="1200" dirty="0" err="1"/>
            <a:t>antropologis</a:t>
          </a:r>
          <a:r>
            <a:rPr sz="2600" kern="1200" dirty="0"/>
            <a:t> </a:t>
          </a:r>
          <a:r>
            <a:rPr sz="2600" kern="1200" dirty="0" err="1"/>
            <a:t>melihat</a:t>
          </a:r>
          <a:r>
            <a:rPr sz="2600" kern="1200" dirty="0"/>
            <a:t> </a:t>
          </a:r>
          <a:r>
            <a:rPr sz="2600" kern="1200" dirty="0" err="1"/>
            <a:t>peperangan</a:t>
          </a:r>
          <a:r>
            <a:rPr sz="2600" kern="1200" dirty="0"/>
            <a:t>/</a:t>
          </a:r>
          <a:r>
            <a:rPr sz="2600" kern="1200" dirty="0" err="1"/>
            <a:t>kerusuhan</a:t>
          </a:r>
          <a:r>
            <a:rPr sz="2600" kern="1200" dirty="0"/>
            <a:t> </a:t>
          </a:r>
          <a:r>
            <a:rPr sz="2600" kern="1200" dirty="0" err="1"/>
            <a:t>yg</a:t>
          </a:r>
          <a:r>
            <a:rPr sz="2600" kern="1200" dirty="0"/>
            <a:t> </a:t>
          </a:r>
          <a:r>
            <a:rPr sz="2600" kern="1200" dirty="0" err="1"/>
            <a:t>sering</a:t>
          </a:r>
          <a:r>
            <a:rPr sz="2600" kern="1200" dirty="0"/>
            <a:t> </a:t>
          </a:r>
          <a:r>
            <a:rPr sz="2600" kern="1200" dirty="0" err="1"/>
            <a:t>terjadi</a:t>
          </a:r>
          <a:r>
            <a:rPr sz="2600" kern="1200" dirty="0"/>
            <a:t> </a:t>
          </a:r>
          <a:r>
            <a:rPr sz="2600" kern="1200" dirty="0" err="1"/>
            <a:t>sbg</a:t>
          </a:r>
          <a:r>
            <a:rPr sz="2600" kern="1200" dirty="0"/>
            <a:t> </a:t>
          </a:r>
          <a:r>
            <a:rPr sz="2600" kern="1200" dirty="0" err="1"/>
            <a:t>konsekuensi</a:t>
          </a:r>
          <a:r>
            <a:rPr sz="2600" kern="1200" dirty="0"/>
            <a:t> </a:t>
          </a:r>
          <a:r>
            <a:rPr sz="2600" kern="1200" dirty="0" err="1"/>
            <a:t>dari</a:t>
          </a:r>
          <a:r>
            <a:rPr sz="2600" kern="1200" dirty="0"/>
            <a:t> </a:t>
          </a:r>
          <a:r>
            <a:rPr sz="2600" kern="1200" dirty="0" err="1"/>
            <a:t>kelebihan</a:t>
          </a:r>
          <a:r>
            <a:rPr sz="2600" kern="1200" dirty="0"/>
            <a:t> </a:t>
          </a:r>
          <a:r>
            <a:rPr sz="2600" kern="1200" dirty="0" err="1"/>
            <a:t>populasi</a:t>
          </a:r>
          <a:r>
            <a:rPr sz="2600" kern="1200" dirty="0"/>
            <a:t> </a:t>
          </a:r>
          <a:r>
            <a:rPr sz="2600" kern="1200" dirty="0" err="1"/>
            <a:t>dan</a:t>
          </a:r>
          <a:r>
            <a:rPr sz="2600" kern="1200" dirty="0"/>
            <a:t> </a:t>
          </a:r>
          <a:r>
            <a:rPr sz="2600" kern="1200" dirty="0" err="1"/>
            <a:t>kekurangan</a:t>
          </a:r>
          <a:r>
            <a:rPr sz="2600" kern="1200" dirty="0"/>
            <a:t> protein, </a:t>
          </a:r>
          <a:r>
            <a:rPr sz="2600" kern="1200" dirty="0" err="1"/>
            <a:t>dimana</a:t>
          </a:r>
          <a:r>
            <a:rPr sz="2600" kern="1200" dirty="0"/>
            <a:t> </a:t>
          </a:r>
          <a:r>
            <a:rPr sz="2600" kern="1200" dirty="0" err="1"/>
            <a:t>tindakan</a:t>
          </a:r>
          <a:r>
            <a:rPr sz="2600" kern="1200" dirty="0"/>
            <a:t> </a:t>
          </a:r>
          <a:r>
            <a:rPr sz="2600" kern="1200" dirty="0" err="1"/>
            <a:t>perang</a:t>
          </a:r>
          <a:r>
            <a:rPr sz="2600" kern="1200" dirty="0"/>
            <a:t> </a:t>
          </a:r>
          <a:r>
            <a:rPr sz="2600" kern="1200" dirty="0" err="1"/>
            <a:t>untuk</a:t>
          </a:r>
          <a:r>
            <a:rPr sz="2600" kern="1200" dirty="0"/>
            <a:t> </a:t>
          </a:r>
          <a:r>
            <a:rPr sz="2600" kern="1200" dirty="0" err="1"/>
            <a:t>memulihkan</a:t>
          </a:r>
          <a:r>
            <a:rPr sz="2600" kern="1200" dirty="0"/>
            <a:t> </a:t>
          </a:r>
          <a:r>
            <a:rPr sz="2600" kern="1200" dirty="0" err="1"/>
            <a:t>kembali</a:t>
          </a:r>
          <a:r>
            <a:rPr sz="2600" kern="1200" dirty="0"/>
            <a:t> </a:t>
          </a:r>
          <a:r>
            <a:rPr sz="2600" kern="1200" dirty="0" err="1"/>
            <a:t>distribusi</a:t>
          </a:r>
          <a:r>
            <a:rPr sz="2600" kern="1200" dirty="0"/>
            <a:t> </a:t>
          </a:r>
          <a:r>
            <a:rPr sz="2600" kern="1200" dirty="0" err="1"/>
            <a:t>populasi</a:t>
          </a:r>
          <a:endParaRPr lang="en-US" sz="2600" kern="1200" dirty="0"/>
        </a:p>
      </dsp:txBody>
      <dsp:txXfrm>
        <a:off x="0" y="823998"/>
        <a:ext cx="5986462" cy="406808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303293-C2C6-47B3-9EBC-5C9C4A464120}">
      <dsp:nvSpPr>
        <dsp:cNvPr id="0" name=""/>
        <dsp:cNvSpPr/>
      </dsp:nvSpPr>
      <dsp:spPr>
        <a:xfrm>
          <a:off x="0" y="75198"/>
          <a:ext cx="8218488" cy="7488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600" kern="1200" dirty="0" err="1"/>
            <a:t>Kesurupan</a:t>
          </a:r>
          <a:endParaRPr lang="en-US" sz="2600" kern="1200" dirty="0"/>
        </a:p>
      </dsp:txBody>
      <dsp:txXfrm>
        <a:off x="0" y="75198"/>
        <a:ext cx="8218488" cy="748800"/>
      </dsp:txXfrm>
    </dsp:sp>
    <dsp:sp modelId="{34D140A3-6CBA-404A-A427-42031A81AE52}">
      <dsp:nvSpPr>
        <dsp:cNvPr id="0" name=""/>
        <dsp:cNvSpPr/>
      </dsp:nvSpPr>
      <dsp:spPr>
        <a:xfrm>
          <a:off x="0" y="823998"/>
          <a:ext cx="8218488" cy="406808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600" kern="1200" dirty="0" err="1"/>
            <a:t>Emic</a:t>
          </a:r>
          <a:r>
            <a:rPr sz="2600" kern="1200" dirty="0"/>
            <a:t>: </a:t>
          </a:r>
          <a:r>
            <a:rPr sz="2600" kern="1200" dirty="0" err="1"/>
            <a:t>anggota</a:t>
          </a:r>
          <a:r>
            <a:rPr sz="2600" kern="1200" dirty="0"/>
            <a:t> </a:t>
          </a:r>
          <a:r>
            <a:rPr sz="2600" kern="1200" dirty="0" err="1"/>
            <a:t>budaya</a:t>
          </a:r>
          <a:r>
            <a:rPr sz="2600" kern="1200" dirty="0"/>
            <a:t> </a:t>
          </a:r>
          <a:r>
            <a:rPr sz="2600" kern="1200" dirty="0" err="1"/>
            <a:t>memahami</a:t>
          </a:r>
          <a:r>
            <a:rPr sz="2600" kern="1200" dirty="0"/>
            <a:t> </a:t>
          </a:r>
          <a:r>
            <a:rPr sz="2600" kern="1200" dirty="0" err="1"/>
            <a:t>perempuan</a:t>
          </a:r>
          <a:r>
            <a:rPr sz="2600" kern="1200" dirty="0"/>
            <a:t> yang </a:t>
          </a:r>
          <a:r>
            <a:rPr sz="2600" kern="1200" dirty="0" err="1"/>
            <a:t>kesurupan</a:t>
          </a:r>
          <a:r>
            <a:rPr sz="2600" kern="1200" dirty="0"/>
            <a:t> </a:t>
          </a:r>
          <a:r>
            <a:rPr sz="2600" kern="1200" dirty="0" err="1"/>
            <a:t>sebagai</a:t>
          </a:r>
          <a:r>
            <a:rPr sz="2600" kern="1200" dirty="0"/>
            <a:t> </a:t>
          </a:r>
          <a:r>
            <a:rPr sz="2600" kern="1200" dirty="0" err="1"/>
            <a:t>tanda</a:t>
          </a:r>
          <a:r>
            <a:rPr sz="2600" kern="1200" dirty="0"/>
            <a:t> </a:t>
          </a:r>
          <a:r>
            <a:rPr sz="2600" kern="1200" dirty="0" err="1"/>
            <a:t>bahwa</a:t>
          </a:r>
          <a:r>
            <a:rPr sz="2600" kern="1200" dirty="0"/>
            <a:t> </a:t>
          </a:r>
          <a:r>
            <a:rPr sz="2600" kern="1200" dirty="0" err="1"/>
            <a:t>leluhurnya</a:t>
          </a:r>
          <a:r>
            <a:rPr sz="2600" kern="1200" dirty="0"/>
            <a:t> yang </a:t>
          </a:r>
          <a:r>
            <a:rPr sz="2600" kern="1200" dirty="0" err="1"/>
            <a:t>pendeta</a:t>
          </a:r>
          <a:r>
            <a:rPr sz="2600" kern="1200" dirty="0"/>
            <a:t>/</a:t>
          </a:r>
          <a:r>
            <a:rPr sz="2600" kern="1200" dirty="0" err="1"/>
            <a:t>dukun</a:t>
          </a:r>
          <a:r>
            <a:rPr sz="2600" kern="1200" dirty="0"/>
            <a:t> </a:t>
          </a:r>
          <a:r>
            <a:rPr sz="2600" kern="1200" dirty="0" err="1"/>
            <a:t>memanggilnya</a:t>
          </a:r>
          <a:r>
            <a:rPr sz="2600" kern="1200" dirty="0"/>
            <a:t> </a:t>
          </a:r>
          <a:r>
            <a:rPr sz="2600" kern="1200" dirty="0" err="1"/>
            <a:t>untuk</a:t>
          </a:r>
          <a:r>
            <a:rPr sz="2600" kern="1200" dirty="0"/>
            <a:t> </a:t>
          </a:r>
          <a:r>
            <a:rPr sz="2600" kern="1200" dirty="0" err="1"/>
            <a:t>menjadi</a:t>
          </a:r>
          <a:r>
            <a:rPr sz="2600" kern="1200" dirty="0"/>
            <a:t> </a:t>
          </a:r>
          <a:r>
            <a:rPr sz="2600" kern="1200" dirty="0" err="1"/>
            <a:t>perantara</a:t>
          </a:r>
          <a:r>
            <a:rPr sz="2600" kern="1200" dirty="0"/>
            <a:t> </a:t>
          </a:r>
          <a:r>
            <a:rPr sz="2600" kern="1200" dirty="0" err="1"/>
            <a:t>dgn</a:t>
          </a:r>
          <a:r>
            <a:rPr sz="2600" kern="1200" dirty="0"/>
            <a:t> </a:t>
          </a:r>
          <a:r>
            <a:rPr sz="2600" kern="1200" dirty="0" err="1"/>
            <a:t>roh</a:t>
          </a:r>
          <a:r>
            <a:rPr sz="2600" kern="1200" dirty="0"/>
            <a:t> </a:t>
          </a:r>
          <a:r>
            <a:rPr sz="2600" kern="1200" dirty="0" err="1"/>
            <a:t>yg</a:t>
          </a:r>
          <a:r>
            <a:rPr sz="2600" kern="1200" dirty="0"/>
            <a:t> </a:t>
          </a:r>
          <a:r>
            <a:rPr sz="2600" kern="1200" dirty="0" err="1"/>
            <a:t>merasukinya</a:t>
          </a:r>
          <a:r>
            <a:rPr sz="2600" kern="1200" dirty="0"/>
            <a:t> </a:t>
          </a:r>
          <a:r>
            <a:rPr sz="2600" kern="1200" dirty="0" err="1"/>
            <a:t>dan</a:t>
          </a:r>
          <a:r>
            <a:rPr sz="2600" kern="1200" dirty="0"/>
            <a:t> </a:t>
          </a:r>
          <a:r>
            <a:rPr sz="2600" kern="1200" dirty="0" err="1"/>
            <a:t>membuat</a:t>
          </a:r>
          <a:r>
            <a:rPr sz="2600" kern="1200" dirty="0"/>
            <a:t> </a:t>
          </a:r>
          <a:r>
            <a:rPr sz="2600" kern="1200" dirty="0" err="1"/>
            <a:t>perilakunya</a:t>
          </a:r>
          <a:r>
            <a:rPr sz="2600" kern="1200" dirty="0"/>
            <a:t> </a:t>
          </a:r>
          <a:r>
            <a:rPr sz="2600" kern="1200" dirty="0" err="1"/>
            <a:t>seperti</a:t>
          </a:r>
          <a:r>
            <a:rPr sz="2600" kern="1200" dirty="0"/>
            <a:t> </a:t>
          </a:r>
          <a:r>
            <a:rPr sz="2600" kern="1200" dirty="0" err="1"/>
            <a:t>gila</a:t>
          </a:r>
          <a:r>
            <a:rPr sz="2600" kern="1200" dirty="0"/>
            <a:t> </a:t>
          </a:r>
          <a:r>
            <a:rPr sz="2600" kern="1200" dirty="0" err="1"/>
            <a:t>sampai</a:t>
          </a:r>
          <a:r>
            <a:rPr sz="2600" kern="1200" dirty="0"/>
            <a:t> </a:t>
          </a:r>
          <a:r>
            <a:rPr sz="2600" kern="1200" dirty="0" err="1"/>
            <a:t>dia</a:t>
          </a:r>
          <a:r>
            <a:rPr sz="2600" kern="1200" dirty="0"/>
            <a:t> </a:t>
          </a:r>
          <a:r>
            <a:rPr sz="2600" kern="1200" dirty="0" err="1"/>
            <a:t>mendapatkan</a:t>
          </a:r>
          <a:r>
            <a:rPr sz="2600" kern="1200" dirty="0"/>
            <a:t> </a:t>
          </a:r>
          <a:r>
            <a:rPr sz="2600" kern="1200" dirty="0" err="1"/>
            <a:t>latihan</a:t>
          </a:r>
          <a:r>
            <a:rPr sz="2600" kern="1200" dirty="0"/>
            <a:t> </a:t>
          </a:r>
          <a:r>
            <a:rPr sz="2600" kern="1200" dirty="0" err="1"/>
            <a:t>untuk</a:t>
          </a:r>
          <a:r>
            <a:rPr sz="2600" kern="1200" dirty="0"/>
            <a:t> </a:t>
          </a:r>
          <a:r>
            <a:rPr sz="2600" kern="1200" dirty="0" err="1"/>
            <a:t>menjadi</a:t>
          </a:r>
          <a:r>
            <a:rPr sz="2600" kern="1200" dirty="0"/>
            <a:t> </a:t>
          </a:r>
          <a:r>
            <a:rPr sz="2600" kern="1200" dirty="0" err="1"/>
            <a:t>pendeta</a:t>
          </a:r>
          <a:r>
            <a:rPr sz="2600" kern="1200" dirty="0"/>
            <a:t>/</a:t>
          </a:r>
          <a:r>
            <a:rPr sz="2600" kern="1200" dirty="0" err="1"/>
            <a:t>dukun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600" kern="1200" dirty="0" err="1"/>
            <a:t>Etic</a:t>
          </a:r>
          <a:r>
            <a:rPr sz="2600" kern="1200" dirty="0"/>
            <a:t>: </a:t>
          </a:r>
          <a:r>
            <a:rPr sz="2600" kern="1200" dirty="0" err="1"/>
            <a:t>antropologis</a:t>
          </a:r>
          <a:r>
            <a:rPr sz="2600" kern="1200" dirty="0"/>
            <a:t> </a:t>
          </a:r>
          <a:r>
            <a:rPr sz="2600" kern="1200" dirty="0" err="1"/>
            <a:t>melihat</a:t>
          </a:r>
          <a:r>
            <a:rPr sz="2600" kern="1200" dirty="0"/>
            <a:t> </a:t>
          </a:r>
          <a:r>
            <a:rPr sz="2600" kern="1200" dirty="0" err="1"/>
            <a:t>perempuan</a:t>
          </a:r>
          <a:r>
            <a:rPr sz="2600" kern="1200" dirty="0"/>
            <a:t> yang </a:t>
          </a:r>
          <a:r>
            <a:rPr sz="2600" kern="1200" dirty="0" err="1"/>
            <a:t>kesurupan</a:t>
          </a:r>
          <a:r>
            <a:rPr sz="2600" kern="1200" dirty="0"/>
            <a:t> </a:t>
          </a:r>
          <a:r>
            <a:rPr sz="2600" kern="1200" dirty="0" err="1"/>
            <a:t>sebagai</a:t>
          </a:r>
          <a:r>
            <a:rPr sz="2600" kern="1200" dirty="0"/>
            <a:t> </a:t>
          </a:r>
          <a:r>
            <a:rPr sz="2600" kern="1200" dirty="0" err="1"/>
            <a:t>keengganan</a:t>
          </a:r>
          <a:r>
            <a:rPr sz="2600" kern="1200" dirty="0"/>
            <a:t> </a:t>
          </a:r>
          <a:r>
            <a:rPr sz="2600" kern="1200" dirty="0" err="1"/>
            <a:t>untuk</a:t>
          </a:r>
          <a:r>
            <a:rPr sz="2600" kern="1200" dirty="0"/>
            <a:t> </a:t>
          </a:r>
          <a:r>
            <a:rPr sz="2600" kern="1200" dirty="0" err="1"/>
            <a:t>berada</a:t>
          </a:r>
          <a:r>
            <a:rPr sz="2600" kern="1200" dirty="0"/>
            <a:t> </a:t>
          </a:r>
          <a:r>
            <a:rPr sz="2600" kern="1200" dirty="0" err="1"/>
            <a:t>dlm</a:t>
          </a:r>
          <a:r>
            <a:rPr sz="2600" kern="1200" dirty="0"/>
            <a:t> </a:t>
          </a:r>
          <a:r>
            <a:rPr sz="2600" kern="1200" dirty="0" err="1"/>
            <a:t>posisi</a:t>
          </a:r>
          <a:r>
            <a:rPr sz="2600" kern="1200" dirty="0"/>
            <a:t> </a:t>
          </a:r>
          <a:r>
            <a:rPr sz="2600" kern="1200" dirty="0" err="1"/>
            <a:t>subordinat</a:t>
          </a:r>
          <a:r>
            <a:rPr sz="2600" kern="1200" dirty="0"/>
            <a:t> </a:t>
          </a:r>
          <a:r>
            <a:rPr sz="2600" kern="1200" dirty="0" err="1"/>
            <a:t>sbg</a:t>
          </a:r>
          <a:r>
            <a:rPr sz="2600" kern="1200" dirty="0"/>
            <a:t> </a:t>
          </a:r>
          <a:r>
            <a:rPr sz="2600" kern="1200" dirty="0" err="1"/>
            <a:t>istri</a:t>
          </a:r>
          <a:r>
            <a:rPr sz="2600" kern="1200" dirty="0"/>
            <a:t>. </a:t>
          </a:r>
          <a:r>
            <a:rPr sz="2600" kern="1200" dirty="0" err="1"/>
            <a:t>Kesurupan</a:t>
          </a:r>
          <a:r>
            <a:rPr sz="2600" kern="1200" dirty="0"/>
            <a:t> </a:t>
          </a:r>
          <a:r>
            <a:rPr sz="2600" kern="1200" dirty="0" err="1"/>
            <a:t>menjadi</a:t>
          </a:r>
          <a:r>
            <a:rPr sz="2600" kern="1200" dirty="0"/>
            <a:t> </a:t>
          </a:r>
          <a:r>
            <a:rPr sz="2600" kern="1200" dirty="0" err="1"/>
            <a:t>sarana</a:t>
          </a:r>
          <a:r>
            <a:rPr sz="2600" kern="1200" dirty="0"/>
            <a:t> </a:t>
          </a:r>
          <a:r>
            <a:rPr sz="2600" kern="1200" dirty="0" err="1"/>
            <a:t>utk</a:t>
          </a:r>
          <a:r>
            <a:rPr sz="2600" kern="1200" dirty="0"/>
            <a:t> </a:t>
          </a:r>
          <a:r>
            <a:rPr sz="2600" kern="1200" dirty="0" err="1"/>
            <a:t>meningkatkan</a:t>
          </a:r>
          <a:r>
            <a:rPr sz="2600" kern="1200" dirty="0"/>
            <a:t> status </a:t>
          </a:r>
          <a:r>
            <a:rPr sz="2600" kern="1200" dirty="0" err="1"/>
            <a:t>sosial</a:t>
          </a:r>
          <a:r>
            <a:rPr sz="2600" kern="1200" dirty="0"/>
            <a:t> yang </a:t>
          </a:r>
          <a:r>
            <a:rPr sz="2600" kern="1200" dirty="0" err="1"/>
            <a:t>besar</a:t>
          </a:r>
          <a:r>
            <a:rPr sz="2600" kern="1200" dirty="0"/>
            <a:t> </a:t>
          </a:r>
          <a:r>
            <a:rPr sz="2600" kern="1200" dirty="0" err="1"/>
            <a:t>dgn</a:t>
          </a:r>
          <a:r>
            <a:rPr sz="2600" kern="1200" dirty="0"/>
            <a:t> </a:t>
          </a:r>
          <a:r>
            <a:rPr sz="2600" kern="1200" dirty="0" err="1"/>
            <a:t>menjadi</a:t>
          </a:r>
          <a:r>
            <a:rPr sz="2600" kern="1200" dirty="0"/>
            <a:t> </a:t>
          </a:r>
          <a:r>
            <a:rPr sz="2600" kern="1200" dirty="0" err="1"/>
            <a:t>pemimpin</a:t>
          </a:r>
          <a:r>
            <a:rPr sz="2600" kern="1200" dirty="0"/>
            <a:t> spiritual</a:t>
          </a:r>
          <a:endParaRPr lang="en-US" sz="2600" kern="1200" dirty="0"/>
        </a:p>
      </dsp:txBody>
      <dsp:txXfrm>
        <a:off x="0" y="823998"/>
        <a:ext cx="8218488" cy="406808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303293-C2C6-47B3-9EBC-5C9C4A464120}">
      <dsp:nvSpPr>
        <dsp:cNvPr id="0" name=""/>
        <dsp:cNvSpPr/>
      </dsp:nvSpPr>
      <dsp:spPr>
        <a:xfrm>
          <a:off x="0" y="106158"/>
          <a:ext cx="3609975" cy="9504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3300" kern="1200" dirty="0" err="1"/>
            <a:t>Sakit</a:t>
          </a:r>
          <a:endParaRPr lang="en-US" sz="3300" kern="1200" dirty="0"/>
        </a:p>
      </dsp:txBody>
      <dsp:txXfrm>
        <a:off x="0" y="106158"/>
        <a:ext cx="3609975" cy="950400"/>
      </dsp:txXfrm>
    </dsp:sp>
    <dsp:sp modelId="{34D140A3-6CBA-404A-A427-42031A81AE52}">
      <dsp:nvSpPr>
        <dsp:cNvPr id="0" name=""/>
        <dsp:cNvSpPr/>
      </dsp:nvSpPr>
      <dsp:spPr>
        <a:xfrm>
          <a:off x="0" y="1056558"/>
          <a:ext cx="3609975" cy="380457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3300" kern="1200" dirty="0" err="1"/>
            <a:t>Emic</a:t>
          </a:r>
          <a:r>
            <a:rPr sz="3300" kern="1200" dirty="0"/>
            <a:t>: illness (</a:t>
          </a:r>
          <a:r>
            <a:rPr sz="3300" kern="1200" dirty="0" err="1"/>
            <a:t>sakit</a:t>
          </a:r>
          <a:r>
            <a:rPr sz="3300" kern="1200" dirty="0"/>
            <a:t> yang </a:t>
          </a:r>
          <a:r>
            <a:rPr sz="3300" kern="1200" dirty="0" err="1"/>
            <a:t>dirasakan</a:t>
          </a:r>
          <a:r>
            <a:rPr sz="3300" kern="1200" dirty="0"/>
            <a:t> </a:t>
          </a:r>
          <a:r>
            <a:rPr sz="3300" kern="1200" dirty="0" err="1"/>
            <a:t>oleh</a:t>
          </a:r>
          <a:r>
            <a:rPr sz="3300" kern="1200" dirty="0"/>
            <a:t> </a:t>
          </a:r>
          <a:r>
            <a:rPr sz="3300" kern="1200" dirty="0" err="1"/>
            <a:t>subjek</a:t>
          </a:r>
          <a:r>
            <a:rPr sz="3300" kern="1200" dirty="0"/>
            <a:t>)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3300" kern="1200" dirty="0" err="1"/>
            <a:t>Etic</a:t>
          </a:r>
          <a:r>
            <a:rPr sz="3300" kern="1200" dirty="0"/>
            <a:t>: diseases (</a:t>
          </a:r>
          <a:r>
            <a:rPr sz="3300" kern="1200" dirty="0" err="1"/>
            <a:t>sakit</a:t>
          </a:r>
          <a:r>
            <a:rPr sz="3300" kern="1200" dirty="0"/>
            <a:t> </a:t>
          </a:r>
          <a:r>
            <a:rPr sz="3300" kern="1200" dirty="0" err="1"/>
            <a:t>hasil</a:t>
          </a:r>
          <a:r>
            <a:rPr sz="3300" kern="1200" dirty="0"/>
            <a:t> </a:t>
          </a:r>
          <a:r>
            <a:rPr sz="3300" kern="1200" dirty="0" err="1"/>
            <a:t>diagnosa</a:t>
          </a:r>
          <a:r>
            <a:rPr sz="3300" kern="1200" dirty="0"/>
            <a:t> </a:t>
          </a:r>
          <a:r>
            <a:rPr sz="3300" kern="1200" dirty="0" err="1"/>
            <a:t>dokter</a:t>
          </a:r>
          <a:r>
            <a:rPr sz="3300" kern="1200" dirty="0"/>
            <a:t>)</a:t>
          </a:r>
          <a:endParaRPr lang="en-US" sz="3300" kern="1200" dirty="0"/>
        </a:p>
      </dsp:txBody>
      <dsp:txXfrm>
        <a:off x="0" y="1056558"/>
        <a:ext cx="3609975" cy="3804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37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7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Shai Schwartz\Work\VisualBee\Public\Photos\champ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F035618-FD8E-4A95-B155-99573DAB30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3568" y="2420888"/>
            <a:ext cx="5256584" cy="2952328"/>
          </a:xfrm>
          <a:prstGeom prst="rect">
            <a:avLst/>
          </a:prstGeom>
        </p:spPr>
        <p:txBody>
          <a:bodyPr anchor="t" anchorCtr="0"/>
          <a:lstStyle>
            <a:lvl1pPr algn="l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4104456" cy="180020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 noChangeAspect="1"/>
          </p:cNvSpPr>
          <p:nvPr>
            <p:ph type="pic" sz="quarter" idx="12"/>
          </p:nvPr>
        </p:nvSpPr>
        <p:spPr>
          <a:xfrm>
            <a:off x="4283968" y="1340768"/>
            <a:ext cx="4860032" cy="4987843"/>
          </a:xfrm>
          <a:prstGeom prst="rect">
            <a:avLst/>
          </a:prstGeom>
          <a:noFill/>
          <a:ln>
            <a:noFill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anchor="ctr" anchorCtr="0">
            <a:normAutofit/>
          </a:bodyPr>
          <a:lstStyle>
            <a:lvl1pPr marL="342900" indent="-342900" algn="ctr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6146"/>
            <a:ext cx="8229600" cy="1068598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3610744" cy="4968552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tx2"/>
              </a:buClr>
              <a:buSzPct val="140000"/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buSzPct val="140000"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26201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667526" y="3933056"/>
            <a:ext cx="7488000" cy="936000"/>
          </a:xfrm>
          <a:prstGeom prst="rect">
            <a:avLst/>
          </a:prstGeom>
        </p:spPr>
        <p:txBody>
          <a:bodyPr lIns="324000" anchor="ctr" anchorCtr="0"/>
          <a:lstStyle>
            <a:lvl1pPr algn="l">
              <a:defRPr sz="3000" b="1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67526" y="5301208"/>
            <a:ext cx="7488237" cy="644400"/>
          </a:xfrm>
          <a:prstGeom prst="rect">
            <a:avLst/>
          </a:prstGeom>
        </p:spPr>
        <p:txBody>
          <a:bodyPr lIns="324000" anchor="ctr" anchorCtr="0"/>
          <a:lstStyle>
            <a:lvl1pPr>
              <a:buNone/>
              <a:defRPr lang="en-US" sz="2400" b="0" kern="1200" cap="none" spc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146"/>
            <a:ext cx="8229600" cy="1068598"/>
          </a:xfrm>
          <a:prstGeom prst="rect">
            <a:avLst/>
          </a:prstGeom>
        </p:spPr>
        <p:txBody>
          <a:bodyPr anchor="ctr" anchorCtr="0"/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4968552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tx2"/>
              </a:buClr>
              <a:buSzPct val="140000"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buSzPct val="140000"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35618-FD8E-4A95-B155-99573DAB3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6146"/>
            <a:ext cx="8229600" cy="1068598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6146"/>
            <a:ext cx="8229600" cy="1068598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4968552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tx2"/>
              </a:buClr>
              <a:buSzPct val="140000"/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buSzPct val="140000"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35481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Content Image sqr s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808819" y="1340767"/>
            <a:ext cx="2335181" cy="2335181"/>
          </a:xfrm>
          <a:prstGeom prst="rect">
            <a:avLst/>
          </a:prstGeom>
          <a:noFill/>
          <a:ln>
            <a:noFill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anchor="ctr" anchorCtr="0">
            <a:normAutofit/>
          </a:bodyPr>
          <a:lstStyle>
            <a:lvl1pPr marL="342900" indent="-342900" algn="ctr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6146"/>
            <a:ext cx="8229600" cy="1068598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40767"/>
            <a:ext cx="6203032" cy="4968552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tx2"/>
              </a:buClr>
              <a:buSzPct val="140000"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buSzPct val="140000"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84428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>
        <p:tmplLst>
          <p:tmpl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Content Image sqr s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808819" y="1340767"/>
            <a:ext cx="2335181" cy="2335181"/>
          </a:xfrm>
          <a:prstGeom prst="rect">
            <a:avLst/>
          </a:prstGeom>
          <a:noFill/>
          <a:ln>
            <a:noFill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anchor="ctr" anchorCtr="0">
            <a:normAutofit/>
          </a:bodyPr>
          <a:lstStyle>
            <a:lvl1pPr marL="342900" indent="-342900" algn="ctr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6146"/>
            <a:ext cx="8229600" cy="1068598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40767"/>
            <a:ext cx="6203032" cy="4968552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tx2"/>
              </a:buClr>
              <a:buSzPct val="140000"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buSzPct val="140000"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84428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>
        <p:tmplLst>
          <p:tmpl>
            <p:tnLst>
              <p:par>
                <p:cTn presetID="18" presetClass="entr" presetSubtype="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 noChangeAspect="1"/>
          </p:cNvSpPr>
          <p:nvPr>
            <p:ph type="pic" sz="quarter" idx="12"/>
          </p:nvPr>
        </p:nvSpPr>
        <p:spPr>
          <a:xfrm>
            <a:off x="6660232" y="1340768"/>
            <a:ext cx="2483768" cy="4987843"/>
          </a:xfrm>
          <a:prstGeom prst="rect">
            <a:avLst/>
          </a:prstGeom>
          <a:noFill/>
          <a:ln>
            <a:noFill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anchor="ctr" anchorCtr="0">
            <a:normAutofit/>
          </a:bodyPr>
          <a:lstStyle>
            <a:lvl1pPr marL="342900" indent="-342900" algn="ctr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146"/>
            <a:ext cx="8229600" cy="1068598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5987008" cy="4968552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tx2"/>
              </a:buClr>
              <a:buSzPct val="140000"/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buSzPct val="140000"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82632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://www.visualbee.com/upgrade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35618-FD8E-4A95-B155-99573DAB30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logo.png">
            <a:hlinkClick r:id="rId12" tooltip="To remove the VisualBee Logo or replace with your own, please Upgrade VisualBee to PREMIUM service."/>
          </p:cNvPr>
          <p:cNvPicPr>
            <a:picLocks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3615" y="6360367"/>
            <a:ext cx="1524000" cy="38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5256584" cy="2952327"/>
          </a:xfrm>
        </p:spPr>
        <p:txBody>
          <a:bodyPr>
            <a:noAutofit/>
          </a:bodyPr>
          <a:lstStyle/>
          <a:p>
            <a:r>
              <a:rPr lang="en-US" smtClean="0"/>
              <a:t>Emic &amp; etic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4104456" cy="1800200"/>
          </a:xfrm>
        </p:spPr>
        <p:txBody>
          <a:bodyPr>
            <a:noAutofit/>
          </a:bodyPr>
          <a:lstStyle/>
          <a:p>
            <a:r>
              <a:rPr lang="en-US" smtClean="0"/>
              <a:t>Kuliah 3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6458371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56145"/>
            <a:ext cx="8229600" cy="1068597"/>
          </a:xfrm>
        </p:spPr>
        <p:txBody>
          <a:bodyPr>
            <a:noAutofit/>
          </a:bodyPr>
          <a:lstStyle/>
          <a:p>
            <a:r>
              <a:rPr lang="en-US" smtClean="0"/>
              <a:t>Antara kuantitatif &amp; kualitatif</a:t>
            </a:r>
            <a:endParaRPr lang="en-U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18488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dgm="http://schemas.openxmlformats.org/drawingml/2006/diagram" xmlns="" val="54445059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303293-C2C6-47B3-9EBC-5C9C4A464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C5303293-C2C6-47B3-9EBC-5C9C4A4641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D140A3-6CBA-404A-A427-42031A81A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34D140A3-6CBA-404A-A427-42031A81A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56145"/>
            <a:ext cx="8229600" cy="1068597"/>
          </a:xfrm>
        </p:spPr>
        <p:txBody>
          <a:bodyPr>
            <a:noAutofit/>
          </a:bodyPr>
          <a:lstStyle/>
          <a:p>
            <a:r>
              <a:rPr lang="en-US" smtClean="0"/>
              <a:t>Emic &amp; Etic</a:t>
            </a:r>
            <a:endParaRPr lang="en-U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18488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dgm="http://schemas.openxmlformats.org/drawingml/2006/diagram" xmlns="" val="130375648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mage-648_400.png"/>
          <p:cNvPicPr>
            <a:picLocks noGrp="1"/>
          </p:cNvPicPr>
          <p:nvPr>
            <p:ph type="pic" sz="quarter" idx="11"/>
          </p:nvPr>
        </p:nvPicPr>
        <p:blipFill>
          <a:blip r:embed="rId3" cstate="print"/>
          <a:srcRect l="58" r="58"/>
          <a:stretch>
            <a:fillRect/>
          </a:stretch>
        </p:blipFill>
        <p:spPr>
          <a:xfrm>
            <a:off x="7359922" y="1340766"/>
            <a:ext cx="1784077" cy="2335179"/>
          </a:xfr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56145"/>
            <a:ext cx="8229600" cy="1068597"/>
          </a:xfrm>
        </p:spPr>
        <p:txBody>
          <a:bodyPr>
            <a:noAutofit/>
          </a:bodyPr>
          <a:lstStyle/>
          <a:p>
            <a:r>
              <a:rPr lang="en-US" smtClean="0"/>
              <a:t>Emic &amp; Etic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340766"/>
            <a:ext cx="6203031" cy="4968552"/>
          </a:xfrm>
        </p:spPr>
        <p:txBody>
          <a:bodyPr>
            <a:noAutofit/>
          </a:bodyPr>
          <a:lstStyle/>
          <a:p>
            <a:pPr lvl="0" algn="l" rtl="0"/>
            <a:r>
              <a:rPr lang="en-US" smtClean="0"/>
              <a:t>Emic</a:t>
            </a:r>
            <a:endParaRPr lang="en-US"/>
          </a:p>
          <a:p>
            <a:pPr lvl="1" algn="l" rtl="0"/>
            <a:r>
              <a:rPr lang="en-US" smtClean="0"/>
              <a:t>Suatu gambaran mengenai perilaku atau keyakinan yang bermakna (baik disadari maupun tidak disadari) menurut pelaku.</a:t>
            </a:r>
            <a:endParaRPr lang="en-US"/>
          </a:p>
          <a:p>
            <a:pPr lvl="1" algn="l" rtl="0"/>
            <a:r>
              <a:rPr lang="en-US" smtClean="0"/>
              <a:t>Berasal dari individu yang ada dalam budaya ybs</a:t>
            </a:r>
            <a:endParaRPr lang="en-US"/>
          </a:p>
          <a:p>
            <a:pPr lvl="1" algn="l" rtl="0"/>
            <a:r>
              <a:rPr lang="en-US" smtClean="0"/>
              <a:t>Perspektif dari dalam (observasi partisipatoris)</a:t>
            </a:r>
            <a:endParaRPr lang="en-US"/>
          </a:p>
          <a:p>
            <a:pPr lvl="0" algn="l" rtl="0"/>
            <a:r>
              <a:rPr lang="en-US" smtClean="0"/>
              <a:t>Etic</a:t>
            </a:r>
            <a:endParaRPr lang="en-US"/>
          </a:p>
          <a:p>
            <a:pPr lvl="1" algn="l" rtl="0"/>
            <a:r>
              <a:rPr lang="en-US" smtClean="0"/>
              <a:t>Suatu gambaran mengenai perilaku atau keyakinan yang dilakukan oleh observer</a:t>
            </a:r>
            <a:endParaRPr lang="en-US"/>
          </a:p>
          <a:p>
            <a:pPr lvl="1" algn="l" rtl="0"/>
            <a:r>
              <a:rPr lang="en-US" smtClean="0"/>
              <a:t>Mencoba untuk netral secara budaya &amp; bisa diaplikasikan pada budaya yang berbeda</a:t>
            </a:r>
            <a:endParaRPr lang="en-US"/>
          </a:p>
          <a:p>
            <a:pPr lvl="1" algn="l" rtl="0"/>
            <a:r>
              <a:rPr lang="en-US" smtClean="0"/>
              <a:t>Perspektif dari luar (cara kerja dengan perbandingan)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4129732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56145"/>
            <a:ext cx="8229600" cy="1068597"/>
          </a:xfrm>
        </p:spPr>
        <p:txBody>
          <a:bodyPr>
            <a:noAutofit/>
          </a:bodyPr>
          <a:lstStyle/>
          <a:p>
            <a:r>
              <a:rPr lang="en-US" smtClean="0"/>
              <a:t>Tokoh</a:t>
            </a:r>
            <a:endParaRPr lang="en-U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18488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dgm="http://schemas.openxmlformats.org/drawingml/2006/diagram" xmlns="" val="130375648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F037C2-7ECB-4942-B22C-20F397E95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graphicEl>
                                              <a:dgm id="{B3F037C2-7ECB-4942-B22C-20F397E954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56145"/>
            <a:ext cx="8229600" cy="1068597"/>
          </a:xfrm>
        </p:spPr>
        <p:txBody>
          <a:bodyPr>
            <a:noAutofit/>
          </a:bodyPr>
          <a:lstStyle/>
          <a:p>
            <a:r>
              <a:rPr lang="en-US" smtClean="0"/>
              <a:t>Pendekatan emic-etic</a:t>
            </a:r>
            <a:endParaRPr lang="en-U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18488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dgm="http://schemas.openxmlformats.org/drawingml/2006/diagram" xmlns="" val="54445059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303293-C2C6-47B3-9EBC-5C9C4A464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C5303293-C2C6-47B3-9EBC-5C9C4A4641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D140A3-6CBA-404A-A427-42031A81A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34D140A3-6CBA-404A-A427-42031A81A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527B47-2E8E-4672-9D9A-67C48F333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graphicEl>
                                              <a:dgm id="{A3527B47-2E8E-4672-9D9A-67C48F333D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28DD85F-370A-4DEC-ACDF-BE663E703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A28DD85F-370A-4DEC-ACDF-BE663E703F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mage-1439_600.jpg"/>
          <p:cNvPicPr>
            <a:picLocks noGrp="1"/>
          </p:cNvPicPr>
          <p:nvPr>
            <p:ph type="pic" sz="quarter" idx="12"/>
          </p:nvPr>
        </p:nvPicPr>
        <p:blipFill>
          <a:blip r:embed="rId3" cstate="print"/>
          <a:srcRect l="14923" r="14923"/>
          <a:stretch>
            <a:fillRect/>
          </a:stretch>
        </p:blipFill>
        <p:spPr>
          <a:xfrm>
            <a:off x="6660232" y="1340767"/>
            <a:ext cx="2483767" cy="4987842"/>
          </a:xfr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56145"/>
            <a:ext cx="8229600" cy="1068597"/>
          </a:xfrm>
        </p:spPr>
        <p:txBody>
          <a:bodyPr>
            <a:noAutofit/>
          </a:bodyPr>
          <a:lstStyle/>
          <a:p>
            <a:r>
              <a:rPr lang="en-US" smtClean="0"/>
              <a:t>Contoh emic &amp; etic</a:t>
            </a:r>
            <a:endParaRPr lang="en-US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5986463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dgm="http://schemas.openxmlformats.org/drawingml/2006/diagram" xmlns="" val="240700544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56145"/>
            <a:ext cx="8229600" cy="1068597"/>
          </a:xfrm>
        </p:spPr>
        <p:txBody>
          <a:bodyPr>
            <a:noAutofit/>
          </a:bodyPr>
          <a:lstStyle/>
          <a:p>
            <a:r>
              <a:rPr lang="en-US" smtClean="0"/>
              <a:t>Contoh emic &amp; etic</a:t>
            </a:r>
            <a:endParaRPr lang="en-U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18488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dgm="http://schemas.openxmlformats.org/drawingml/2006/diagram" xmlns="" val="54445059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303293-C2C6-47B3-9EBC-5C9C4A464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C5303293-C2C6-47B3-9EBC-5C9C4A4641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D140A3-6CBA-404A-A427-42031A81A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34D140A3-6CBA-404A-A427-42031A81A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mage-10603_750.JPG"/>
          <p:cNvPicPr>
            <a:picLocks noGrp="1"/>
          </p:cNvPicPr>
          <p:nvPr>
            <p:ph type="pic" sz="quarter" idx="12"/>
          </p:nvPr>
        </p:nvPicPr>
        <p:blipFill>
          <a:blip r:embed="rId3" cstate="print"/>
          <a:srcRect t="13184" b="13184"/>
          <a:stretch>
            <a:fillRect/>
          </a:stretch>
        </p:blipFill>
        <p:spPr>
          <a:xfrm>
            <a:off x="4283967" y="1340767"/>
            <a:ext cx="4860032" cy="4987842"/>
          </a:xfr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56145"/>
            <a:ext cx="8229600" cy="1068597"/>
          </a:xfrm>
        </p:spPr>
        <p:txBody>
          <a:bodyPr>
            <a:noAutofit/>
          </a:bodyPr>
          <a:lstStyle/>
          <a:p>
            <a:r>
              <a:rPr lang="en-US" smtClean="0"/>
              <a:t>Contoh emic &amp; etic</a:t>
            </a:r>
            <a:endParaRPr lang="en-US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3609975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dgm="http://schemas.openxmlformats.org/drawingml/2006/diagram" xmlns="" val="390244935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SCHEMEID" val="10010121"/>
  <p:tag name="VBSTYLEID" val="10010003"/>
  <p:tag name="VBKEEPTEMPLATE" val="0"/>
  <p:tag name="VBMOOD" val="9"/>
  <p:tag name="VBPRESENTATIONTRANSITION" val="ppEffectStripsDownRigh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PICTUREIDS" val="10603,538,750"/>
  <p:tag name="VBLAYOUTID" val="103055"/>
  <p:tag name="VBANIMAT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3001"/>
  <p:tag name="VBANIMAT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3028"/>
  <p:tag name="VBANIMAT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3027"/>
  <p:tag name="VBANIMAT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PICTUREIDS" val="648,306,400"/>
  <p:tag name="VBLAYOUTID" val="103092"/>
  <p:tag name="VBANIMATE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3027"/>
  <p:tag name="VBANIMAT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3028"/>
  <p:tag name="VBANIMAT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PICTUREIDS" val="1439,426,600"/>
  <p:tag name="VBLAYOUTID" val="103052"/>
  <p:tag name="VBANIMAT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3028"/>
  <p:tag name="VBANIMATE" val="1"/>
</p:tagLst>
</file>

<file path=ppt/theme/theme1.xml><?xml version="1.0" encoding="utf-8"?>
<a:theme xmlns:a="http://schemas.openxmlformats.org/drawingml/2006/main" name="Y331">
  <a:themeElements>
    <a:clrScheme name="C-mono dark">
      <a:dk1>
        <a:srgbClr val="052D4E"/>
      </a:dk1>
      <a:lt1>
        <a:srgbClr val="FFA200"/>
      </a:lt1>
      <a:dk2>
        <a:srgbClr val="104A76"/>
      </a:dk2>
      <a:lt2>
        <a:srgbClr val="F8F3D9"/>
      </a:lt2>
      <a:accent1>
        <a:srgbClr val="0B5D83"/>
      </a:accent1>
      <a:accent2>
        <a:srgbClr val="FCB605"/>
      </a:accent2>
      <a:accent3>
        <a:srgbClr val="09385E"/>
      </a:accent3>
      <a:accent4>
        <a:srgbClr val="10B1D7"/>
      </a:accent4>
      <a:accent5>
        <a:srgbClr val="F9E99D"/>
      </a:accent5>
      <a:accent6>
        <a:srgbClr val="EE8C0B"/>
      </a:accent6>
      <a:hlink>
        <a:srgbClr val="FCB605"/>
      </a:hlink>
      <a:folHlink>
        <a:srgbClr val="10B1D7"/>
      </a:folHlink>
    </a:clrScheme>
    <a:fontScheme name="2020Group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387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Calibri</vt:lpstr>
      <vt:lpstr>Y331</vt:lpstr>
      <vt:lpstr>Emic &amp; etic</vt:lpstr>
      <vt:lpstr>Antara kuantitatif &amp; kualitatif</vt:lpstr>
      <vt:lpstr>Emic &amp; Etic</vt:lpstr>
      <vt:lpstr>Emic &amp; Etic</vt:lpstr>
      <vt:lpstr>Tokoh</vt:lpstr>
      <vt:lpstr>Pendekatan emic-etic</vt:lpstr>
      <vt:lpstr>Contoh emic &amp; etic</vt:lpstr>
      <vt:lpstr>Contoh emic &amp; etic</vt:lpstr>
      <vt:lpstr>Contoh emic &amp; etic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Emic &amp; etic</dc:title>
  <dc:creator>siswanto</dc:creator>
  <cp:lastModifiedBy>siswanto</cp:lastModifiedBy>
  <cp:revision>3</cp:revision>
  <dcterms:created xsi:type="dcterms:W3CDTF">2011-09-08T07:52:11Z</dcterms:created>
  <dcterms:modified xsi:type="dcterms:W3CDTF">2011-09-19T01:54:03Z</dcterms:modified>
</cp:coreProperties>
</file>