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BU5s0bmA5Wb7QmdCoZMkw==" hashData="8IfbbucHho0PBPonWoERXNB0Xb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FA7F3F-1C84-4F31-A7B6-0ECD7DA6BDB5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91A29A-642C-42B1-8B47-669724C53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Kuliah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set </a:t>
            </a:r>
            <a:r>
              <a:rPr lang="en-US" dirty="0" err="1" smtClean="0"/>
              <a:t>proposisi</a:t>
            </a:r>
            <a:r>
              <a:rPr lang="en-US" dirty="0" smtClean="0"/>
              <a:t> (</a:t>
            </a:r>
            <a:r>
              <a:rPr lang="en-US" dirty="0" err="1" smtClean="0"/>
              <a:t>pernyataan</a:t>
            </a:r>
            <a:r>
              <a:rPr lang="en-US" dirty="0" smtClean="0"/>
              <a:t>) yang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dipersepsikan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lvl="1"/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endParaRPr lang="en-US" dirty="0" smtClean="0"/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&amp;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set </a:t>
            </a:r>
            <a:r>
              <a:rPr lang="en-US" dirty="0" err="1" smtClean="0"/>
              <a:t>proposisi</a:t>
            </a:r>
            <a:r>
              <a:rPr lang="en-US" dirty="0" smtClean="0"/>
              <a:t> yang </a:t>
            </a:r>
            <a:r>
              <a:rPr lang="en-US" dirty="0" err="1" smtClean="0"/>
              <a:t>sistematis</a:t>
            </a:r>
            <a:r>
              <a:rPr lang="en-US" dirty="0" smtClean="0"/>
              <a:t> &amp;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, yang </a:t>
            </a:r>
            <a:r>
              <a:rPr lang="en-US" dirty="0" err="1" smtClean="0"/>
              <a:t>dikembangkan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(</a:t>
            </a:r>
            <a:r>
              <a:rPr lang="en-US" dirty="0" err="1" smtClean="0"/>
              <a:t>elemen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/label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mengklasifikasi</a:t>
            </a:r>
            <a:r>
              <a:rPr lang="en-US" dirty="0" smtClean="0"/>
              <a:t>/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Metodologi</a:t>
            </a:r>
            <a:r>
              <a:rPr lang="en-US" dirty="0" smtClean="0"/>
              <a:t>: model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lvl="1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metode-metode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&amp; </a:t>
            </a: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1"/>
            <a:r>
              <a:rPr lang="en-US" dirty="0" err="1" smtClean="0"/>
              <a:t>Metode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Positivistik</a:t>
            </a:r>
            <a:endParaRPr lang="en-US" dirty="0" smtClean="0"/>
          </a:p>
          <a:p>
            <a:r>
              <a:rPr lang="en-US" dirty="0" err="1" smtClean="0"/>
              <a:t>Interpretif</a:t>
            </a:r>
            <a:r>
              <a:rPr lang="en-US" dirty="0" smtClean="0"/>
              <a:t> (</a:t>
            </a:r>
            <a:r>
              <a:rPr lang="en-US" dirty="0" err="1" smtClean="0"/>
              <a:t>fenomenologis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Kritikal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pd hukum</a:t>
            </a:r>
            <a:r>
              <a:rPr lang="en-US" sz="2600" dirty="0" smtClean="0"/>
              <a:t>2</a:t>
            </a:r>
            <a:r>
              <a:rPr lang="en-US" dirty="0" smtClean="0"/>
              <a:t> &amp; prosedur2 </a:t>
            </a:r>
            <a:r>
              <a:rPr lang="en-US" dirty="0" err="1" smtClean="0"/>
              <a:t>baku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&amp; </a:t>
            </a:r>
            <a:r>
              <a:rPr lang="en-US" i="1" dirty="0" smtClean="0"/>
              <a:t>common sense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, </a:t>
            </a:r>
            <a:r>
              <a:rPr lang="en-US" dirty="0" err="1" smtClean="0"/>
              <a:t>menuju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 &amp; </a:t>
            </a:r>
            <a:r>
              <a:rPr lang="en-US" dirty="0" err="1" smtClean="0"/>
              <a:t>spesifik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nomotetik</a:t>
            </a:r>
            <a:r>
              <a:rPr lang="en-US" dirty="0" smtClean="0"/>
              <a:t>: </a:t>
            </a:r>
            <a:r>
              <a:rPr lang="en-US" dirty="0" err="1" smtClean="0"/>
              <a:t>didasarkan</a:t>
            </a:r>
            <a:r>
              <a:rPr lang="en-US" dirty="0" smtClean="0"/>
              <a:t> hukum2 </a:t>
            </a:r>
            <a:r>
              <a:rPr lang="en-US" dirty="0" err="1" smtClean="0"/>
              <a:t>kausal</a:t>
            </a:r>
            <a:r>
              <a:rPr lang="en-US" dirty="0" smtClean="0"/>
              <a:t> yang universal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smtClean="0"/>
              <a:t>Pd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&amp;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positivistik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&amp;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i="1" dirty="0" smtClean="0"/>
              <a:t>common sense</a:t>
            </a:r>
          </a:p>
          <a:p>
            <a:r>
              <a:rPr lang="en-US" dirty="0" err="1" smtClean="0"/>
              <a:t>Pendekatannya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idiografis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simbol2 </a:t>
            </a:r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&amp;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;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&amp;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en-US" dirty="0" smtClean="0"/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interpretif</a:t>
            </a:r>
            <a:r>
              <a:rPr lang="en-US" dirty="0" smtClean="0"/>
              <a:t>/</a:t>
            </a:r>
            <a:r>
              <a:rPr lang="en-US" dirty="0" err="1" smtClean="0"/>
              <a:t>fenomenologis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 &amp; </a:t>
            </a:r>
            <a:r>
              <a:rPr lang="en-US" dirty="0" err="1" smtClean="0"/>
              <a:t>interpretif</a:t>
            </a:r>
            <a:r>
              <a:rPr lang="en-US" dirty="0" smtClean="0"/>
              <a:t>; ant </a:t>
            </a:r>
            <a:r>
              <a:rPr lang="en-US" dirty="0" err="1" smtClean="0"/>
              <a:t>determinisme</a:t>
            </a:r>
            <a:r>
              <a:rPr lang="en-US" dirty="0" smtClean="0"/>
              <a:t> &amp; </a:t>
            </a:r>
            <a:r>
              <a:rPr lang="en-US" dirty="0" err="1" smtClean="0"/>
              <a:t>humanisme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, </a:t>
            </a:r>
            <a:r>
              <a:rPr lang="en-US" dirty="0" err="1" smtClean="0"/>
              <a:t>memindahkan</a:t>
            </a:r>
            <a:r>
              <a:rPr lang="en-US" dirty="0" smtClean="0"/>
              <a:t> &amp;/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&amp;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keliru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&amp;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smtClean="0"/>
              <a:t>sosial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Kritikal</a:t>
            </a: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351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Paradigma Ilmu Pengetahuan (sosial)</vt:lpstr>
      <vt:lpstr>Pengertian dasar</vt:lpstr>
      <vt:lpstr>Pengertian dasar</vt:lpstr>
      <vt:lpstr>Pengertian dasar</vt:lpstr>
      <vt:lpstr>Paradigma</vt:lpstr>
      <vt:lpstr>Paradigma positivistik</vt:lpstr>
      <vt:lpstr>Paradigma interpretif/fenomenologis</vt:lpstr>
      <vt:lpstr>Paradigma Kritikal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Ilmu Pengetahuan (sosial)</dc:title>
  <dc:creator>siswanto</dc:creator>
  <cp:lastModifiedBy>siswanto</cp:lastModifiedBy>
  <cp:revision>4</cp:revision>
  <dcterms:created xsi:type="dcterms:W3CDTF">2011-08-05T15:06:37Z</dcterms:created>
  <dcterms:modified xsi:type="dcterms:W3CDTF">2011-09-28T06:45:25Z</dcterms:modified>
</cp:coreProperties>
</file>