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3Rl5i9J1m5Fm2lmQJuSqQw==" hashData="kUKYESZzOfgyE1g9cimCmpTpzO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79F2A-130C-42A8-B1AB-1206F54E82AD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7EE59-A3CD-4D58-AC13-90892A40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7EE59-A3CD-4D58-AC13-90892A40B3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671872-D19D-4030-9555-89465A30B5F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6BD184-26A6-42AD-AB3E-F68AB20CE6F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0CF3DF-AEBE-4FF8-AE2D-ACE18F0A3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asesmen</a:t>
            </a:r>
            <a:r>
              <a:rPr lang="en-US" dirty="0" smtClean="0"/>
              <a:t> &amp;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772400" cy="914400"/>
          </a:xfrm>
        </p:spPr>
        <p:txBody>
          <a:bodyPr/>
          <a:lstStyle/>
          <a:p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7-9</a:t>
            </a:r>
          </a:p>
          <a:p>
            <a:r>
              <a:rPr lang="en-US" dirty="0" err="1" smtClean="0"/>
              <a:t>Materi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asesmen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Asesmen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2920" y="1447800"/>
            <a:ext cx="8183880" cy="3270504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endParaRPr lang="en-US" dirty="0" smtClean="0"/>
          </a:p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endParaRPr lang="en-US" dirty="0" smtClean="0"/>
          </a:p>
          <a:p>
            <a:r>
              <a:rPr lang="en-US" dirty="0" err="1" smtClean="0"/>
              <a:t>Kualitatif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diagnosis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66800"/>
            <a:ext cx="8183880" cy="3651504"/>
          </a:xfrm>
        </p:spPr>
        <p:txBody>
          <a:bodyPr/>
          <a:lstStyle/>
          <a:p>
            <a:r>
              <a:rPr lang="en-US" dirty="0" err="1" smtClean="0"/>
              <a:t>Mendapatkan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Kuantitatif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/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: </a:t>
            </a:r>
            <a:r>
              <a:rPr lang="en-US" i="1" dirty="0" smtClean="0"/>
              <a:t>self report, rater</a:t>
            </a:r>
            <a:endParaRPr lang="en-US" i="1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15" name="Group 243"/>
          <p:cNvGraphicFramePr>
            <a:graphicFrameLocks noGrp="1"/>
          </p:cNvGraphicFramePr>
          <p:nvPr/>
        </p:nvGraphicFramePr>
        <p:xfrm>
          <a:off x="1066800" y="3581400"/>
          <a:ext cx="7134225" cy="2464118"/>
        </p:xfrm>
        <a:graphic>
          <a:graphicData uri="http://schemas.openxmlformats.org/drawingml/2006/table">
            <a:tbl>
              <a:tblPr/>
              <a:tblGrid>
                <a:gridCol w="1920875"/>
                <a:gridCol w="593725"/>
                <a:gridCol w="582613"/>
                <a:gridCol w="585787"/>
                <a:gridCol w="582613"/>
                <a:gridCol w="593725"/>
                <a:gridCol w="581025"/>
                <a:gridCol w="1084262"/>
                <a:gridCol w="609600"/>
              </a:tblGrid>
              <a:tr h="909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waktu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Biasa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Nyeri sekali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ket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Pagi (bangun tidur)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Siang (setelah makan)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Malam (mau tidur)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12" name="Rectangle 240"/>
          <p:cNvSpPr>
            <a:spLocks noChangeArrowheads="1"/>
          </p:cNvSpPr>
          <p:nvPr/>
        </p:nvSpPr>
        <p:spPr bwMode="auto">
          <a:xfrm>
            <a:off x="1116013" y="2241550"/>
            <a:ext cx="75612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d-ID" dirty="0"/>
              <a:t>Beri tanda (V) pada kolom yang Kamu anggap paling sesuai dengan keadaan Kamu saat ini.</a:t>
            </a:r>
            <a:endParaRPr lang="en-US" dirty="0"/>
          </a:p>
          <a:p>
            <a:pPr algn="ctr"/>
            <a:r>
              <a:rPr lang="id-ID" dirty="0"/>
              <a:t>Hari	:					tanggal	:</a:t>
            </a:r>
          </a:p>
        </p:txBody>
      </p:sp>
      <p:sp>
        <p:nvSpPr>
          <p:cNvPr id="3313" name="Rectangle 241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id-ID" dirty="0"/>
              <a:t>Skala Nyeri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&amp;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ke-2: </a:t>
            </a:r>
            <a:r>
              <a:rPr lang="en-US" dirty="0" err="1" smtClean="0"/>
              <a:t>asesmen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2286000"/>
            <a:ext cx="8183880" cy="3654552"/>
          </a:xfrm>
        </p:spPr>
        <p:txBody>
          <a:bodyPr/>
          <a:lstStyle/>
          <a:p>
            <a:r>
              <a:rPr lang="en-US" dirty="0" smtClean="0"/>
              <a:t>Film: Shutter Island</a:t>
            </a:r>
          </a:p>
          <a:p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film; </a:t>
            </a:r>
            <a:r>
              <a:rPr lang="en-US" dirty="0" err="1" smtClean="0"/>
              <a:t>catat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;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kesimpulannya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PPDGJ/DSM IV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r>
              <a:rPr lang="en-US" sz="4000" dirty="0" err="1" smtClean="0"/>
              <a:t>Standar</a:t>
            </a:r>
            <a:r>
              <a:rPr lang="en-US" sz="4000" dirty="0" smtClean="0"/>
              <a:t> </a:t>
            </a:r>
            <a:r>
              <a:rPr lang="id-ID" sz="4000" dirty="0" smtClean="0"/>
              <a:t>penilaian tugas</a:t>
            </a:r>
            <a:r>
              <a:rPr lang="en-US" sz="4000" dirty="0" smtClean="0"/>
              <a:t> 2</a:t>
            </a:r>
            <a:endParaRPr lang="id-ID" sz="4000" dirty="0"/>
          </a:p>
        </p:txBody>
      </p:sp>
      <p:graphicFrame>
        <p:nvGraphicFramePr>
          <p:cNvPr id="8247" name="Group 55"/>
          <p:cNvGraphicFramePr>
            <a:graphicFrameLocks noGrp="1"/>
          </p:cNvGraphicFramePr>
          <p:nvPr>
            <p:ph type="tbl" idx="1"/>
          </p:nvPr>
        </p:nvGraphicFramePr>
        <p:xfrm>
          <a:off x="457200" y="914400"/>
          <a:ext cx="8229600" cy="5687172"/>
        </p:xfrm>
        <a:graphic>
          <a:graphicData uri="http://schemas.openxmlformats.org/drawingml/2006/table">
            <a:tbl>
              <a:tblPr/>
              <a:tblGrid>
                <a:gridCol w="2530475"/>
                <a:gridCol w="1584325"/>
                <a:gridCol w="411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GRADE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SKOR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INDIKATOR KINERJA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SANGAT KURANG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&lt;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Kurang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bisa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antara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interpretasi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KURANG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21 - 40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Bisa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antara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namun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keliru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dalam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interpretasinya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CUKUP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41 - 60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Bisa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antara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interpretasinya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betul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namun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keliru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dalam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menegakkan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diagnosis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61 - 80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Bisa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antara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interpretasinya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betul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betul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dalam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menegakkan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diagnosis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SANGAT BAIK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81 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Bisa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antara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interpretasinya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betul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betul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dalam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menegakkan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diagnosis;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disertai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dengan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diagnosis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bandingnya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alasan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diagnosis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pastinya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4">
      <a:dk1>
        <a:srgbClr val="0C0C0C"/>
      </a:dk1>
      <a:lt1>
        <a:sysClr val="window" lastClr="FFFFFF"/>
      </a:lt1>
      <a:dk2>
        <a:srgbClr val="5DD3FF"/>
      </a:dk2>
      <a:lt2>
        <a:srgbClr val="FFFF00"/>
      </a:lt2>
      <a:accent1>
        <a:srgbClr val="200E17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B13F9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232</Words>
  <Application>Microsoft Office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Observasi sebagai metode asesmen &amp; penelitian</vt:lpstr>
      <vt:lpstr>Apa yang dimaksud dengan asesmen?</vt:lpstr>
      <vt:lpstr>Asesmen</vt:lpstr>
      <vt:lpstr>Penelitian</vt:lpstr>
      <vt:lpstr>Skala Nyeri</vt:lpstr>
      <vt:lpstr>Latihan &amp; Tugas observasi ke-2: asesmen</vt:lpstr>
      <vt:lpstr>Standar penilaian tugas 2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Observasi sebagai metode asesmen &amp; penelitian</dc:title>
  <dc:creator>siswanto</dc:creator>
  <cp:lastModifiedBy>siswanto</cp:lastModifiedBy>
  <cp:revision>9</cp:revision>
  <dcterms:created xsi:type="dcterms:W3CDTF">2010-09-12T15:41:11Z</dcterms:created>
  <dcterms:modified xsi:type="dcterms:W3CDTF">2011-10-03T04:19:13Z</dcterms:modified>
</cp:coreProperties>
</file>