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1/1g9c4cM1D5kErCk3GBKQ==" hashData="Ti2vNJDEnzvDJiMnnrcr3ix26Bc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06CE-8C20-4BB8-AC2A-54C4440EF5B2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BB7EB6-BFFB-46BA-A899-4C95B2FD9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06CE-8C20-4BB8-AC2A-54C4440EF5B2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7EB6-BFFB-46BA-A899-4C95B2FD9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06CE-8C20-4BB8-AC2A-54C4440EF5B2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7EB6-BFFB-46BA-A899-4C95B2FD9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06CE-8C20-4BB8-AC2A-54C4440EF5B2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BB7EB6-BFFB-46BA-A899-4C95B2FD9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06CE-8C20-4BB8-AC2A-54C4440EF5B2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7EB6-BFFB-46BA-A899-4C95B2FD9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06CE-8C20-4BB8-AC2A-54C4440EF5B2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7EB6-BFFB-46BA-A899-4C95B2FD9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06CE-8C20-4BB8-AC2A-54C4440EF5B2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8BB7EB6-BFFB-46BA-A899-4C95B2FD9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06CE-8C20-4BB8-AC2A-54C4440EF5B2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7EB6-BFFB-46BA-A899-4C95B2FD9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06CE-8C20-4BB8-AC2A-54C4440EF5B2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7EB6-BFFB-46BA-A899-4C95B2FD9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06CE-8C20-4BB8-AC2A-54C4440EF5B2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7EB6-BFFB-46BA-A899-4C95B2FD9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06CE-8C20-4BB8-AC2A-54C4440EF5B2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7EB6-BFFB-46BA-A899-4C95B2FD9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0506CE-8C20-4BB8-AC2A-54C4440EF5B2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BB7EB6-BFFB-46BA-A899-4C95B2FD9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&amp;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dikacaukan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kesimpulannya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Beda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/</a:t>
            </a:r>
            <a:r>
              <a:rPr lang="en-US" dirty="0" err="1" smtClean="0"/>
              <a:t>kesimpulan</a:t>
            </a:r>
            <a:endParaRPr lang="en-US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92125"/>
            <a:ext cx="8534400" cy="863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BEDA  ANTARA DATA DGN KESIMPULAN OBSERVASI </a:t>
            </a:r>
            <a:endParaRPr lang="en-US" sz="32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676400" y="1981200"/>
            <a:ext cx="3440113" cy="41148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DATA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err="1"/>
              <a:t>fakta</a:t>
            </a:r>
            <a:endParaRPr lang="en-US" sz="2400" dirty="0"/>
          </a:p>
          <a:p>
            <a:pPr>
              <a:buClr>
                <a:schemeClr val="tx1"/>
              </a:buClr>
            </a:pPr>
            <a:r>
              <a:rPr lang="id-ID" sz="2400" dirty="0"/>
              <a:t>Rambut</a:t>
            </a:r>
            <a:r>
              <a:rPr lang="en-US" sz="2400" dirty="0"/>
              <a:t> </a:t>
            </a:r>
            <a:r>
              <a:rPr lang="en-US" sz="2400" dirty="0" err="1"/>
              <a:t>sebahu</a:t>
            </a:r>
            <a:endParaRPr lang="en-US" sz="2400" dirty="0"/>
          </a:p>
          <a:p>
            <a:pPr>
              <a:buClr>
                <a:schemeClr val="tx1"/>
              </a:buClr>
            </a:pPr>
            <a:r>
              <a:rPr lang="en-US" sz="2400" dirty="0" err="1"/>
              <a:t>Kemeja</a:t>
            </a:r>
            <a:r>
              <a:rPr lang="en-US" sz="2400" dirty="0"/>
              <a:t> </a:t>
            </a:r>
            <a:r>
              <a:rPr lang="en-US" sz="2400" dirty="0" err="1"/>
              <a:t>dimasukkan</a:t>
            </a:r>
            <a:endParaRPr lang="en-US" sz="2400" dirty="0"/>
          </a:p>
          <a:p>
            <a:pPr>
              <a:buClr>
                <a:schemeClr val="tx1"/>
              </a:buClr>
            </a:pPr>
            <a:r>
              <a:rPr lang="en-US" sz="2400" dirty="0"/>
              <a:t>M</a:t>
            </a:r>
            <a:r>
              <a:rPr lang="id-ID" sz="2400" dirty="0"/>
              <a:t>atanya menatap lantai</a:t>
            </a:r>
            <a:r>
              <a:rPr lang="en-US" sz="2400" dirty="0"/>
              <a:t>  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D</a:t>
            </a:r>
            <a:r>
              <a:rPr lang="id-ID" sz="2400" dirty="0"/>
              <a:t>uduknya di depan</a:t>
            </a:r>
            <a:r>
              <a:rPr lang="en-US" sz="2400" dirty="0"/>
              <a:t>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246688" y="1981200"/>
            <a:ext cx="3440112" cy="41148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KESIMPULAN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err="1" smtClean="0"/>
              <a:t>Interpretasi</a:t>
            </a:r>
            <a:endParaRPr lang="en-US" sz="2400" dirty="0"/>
          </a:p>
          <a:p>
            <a:pPr>
              <a:buClr>
                <a:schemeClr val="tx1"/>
              </a:buClr>
            </a:pPr>
            <a:r>
              <a:rPr lang="en-US" sz="2400" dirty="0" err="1"/>
              <a:t>Rambutnya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endParaRPr lang="en-US" sz="2400" dirty="0"/>
          </a:p>
          <a:p>
            <a:pPr>
              <a:buClr>
                <a:schemeClr val="tx1"/>
              </a:buClr>
            </a:pPr>
            <a:r>
              <a:rPr lang="en-US" sz="2400" dirty="0" err="1"/>
              <a:t>Rapi</a:t>
            </a:r>
            <a:endParaRPr lang="en-US" sz="2400" dirty="0"/>
          </a:p>
          <a:p>
            <a:pPr>
              <a:buClr>
                <a:schemeClr val="tx1"/>
              </a:buClr>
            </a:pPr>
            <a:r>
              <a:rPr lang="en-US" sz="2400" dirty="0" err="1"/>
              <a:t>Malu</a:t>
            </a:r>
            <a:endParaRPr lang="en-US" sz="2400" dirty="0"/>
          </a:p>
          <a:p>
            <a:pPr>
              <a:buClr>
                <a:schemeClr val="tx1"/>
              </a:buClr>
            </a:pPr>
            <a:endParaRPr lang="en-US" sz="2400" dirty="0"/>
          </a:p>
          <a:p>
            <a:pPr>
              <a:buClr>
                <a:schemeClr val="tx1"/>
              </a:buClr>
            </a:pPr>
            <a:r>
              <a:rPr lang="en-US" sz="2400" dirty="0" err="1"/>
              <a:t>Berani</a:t>
            </a:r>
            <a:endParaRPr lang="en-US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membedakan</a:t>
            </a:r>
            <a:r>
              <a:rPr lang="en-US" dirty="0" smtClean="0"/>
              <a:t> data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 smtClean="0"/>
          </a:p>
          <a:p>
            <a:r>
              <a:rPr lang="en-US" dirty="0" err="1" smtClean="0"/>
              <a:t>Parkiran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motor</a:t>
            </a:r>
          </a:p>
          <a:p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menari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55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Data &amp; Kesimpulan observasi</vt:lpstr>
      <vt:lpstr>Data observasi sering kali dikacaukan dengan kesimpulannya</vt:lpstr>
      <vt:lpstr>Beda data dengan interpretasi/kesimpulan</vt:lpstr>
      <vt:lpstr>BEDA  ANTARA DATA DGN KESIMPULAN OBSERVASI </vt:lpstr>
      <vt:lpstr>Latihan  membedakan data dgn interpretasi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&amp; Kesimpulan observasi</dc:title>
  <dc:creator>siswanto</dc:creator>
  <cp:lastModifiedBy>siswanto</cp:lastModifiedBy>
  <cp:revision>5</cp:revision>
  <dcterms:created xsi:type="dcterms:W3CDTF">2010-09-12T15:02:54Z</dcterms:created>
  <dcterms:modified xsi:type="dcterms:W3CDTF">2011-10-03T04:17:06Z</dcterms:modified>
</cp:coreProperties>
</file>