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uuHScnp3a3px5rECwQJiMA==" hashData="26T+4fxRUjIHEssxNeWS9OgTek8="/>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7F9E6EE-3988-453B-B1D2-7125D3AD6B81}" type="datetimeFigureOut">
              <a:rPr lang="en-US" smtClean="0"/>
              <a:pPr/>
              <a:t>10/3/2011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BB690B5-E770-496D-88EF-82EA9F014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7F9E6EE-3988-453B-B1D2-7125D3AD6B81}" type="datetimeFigureOut">
              <a:rPr lang="en-US" smtClean="0"/>
              <a:pPr/>
              <a:t>10/3/2011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BB690B5-E770-496D-88EF-82EA9F014C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7F9E6EE-3988-453B-B1D2-7125D3AD6B81}" type="datetimeFigureOut">
              <a:rPr lang="en-US" smtClean="0"/>
              <a:pPr/>
              <a:t>10/3/2011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BB690B5-E770-496D-88EF-82EA9F014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7F9E6EE-3988-453B-B1D2-7125D3AD6B81}" type="datetimeFigureOut">
              <a:rPr lang="en-US" smtClean="0"/>
              <a:pPr/>
              <a:t>10/3/2011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B690B5-E770-496D-88EF-82EA9F014C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7F9E6EE-3988-453B-B1D2-7125D3AD6B81}" type="datetimeFigureOut">
              <a:rPr lang="en-US" smtClean="0"/>
              <a:pPr/>
              <a:t>10/3/2011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B690B5-E770-496D-88EF-82EA9F014C1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7F9E6EE-3988-453B-B1D2-7125D3AD6B81}" type="datetimeFigureOut">
              <a:rPr lang="en-US" smtClean="0"/>
              <a:pPr/>
              <a:t>10/3/2011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BB690B5-E770-496D-88EF-82EA9F014C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Pentingnya</a:t>
            </a:r>
            <a:r>
              <a:rPr lang="en-US" dirty="0" smtClean="0"/>
              <a:t> </a:t>
            </a:r>
            <a:r>
              <a:rPr lang="en-US" dirty="0" err="1" smtClean="0"/>
              <a:t>observasi</a:t>
            </a:r>
            <a:r>
              <a:rPr lang="en-US" dirty="0" smtClean="0"/>
              <a:t>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err="1" smtClean="0"/>
              <a:t>Pentingnya</a:t>
            </a:r>
            <a:r>
              <a:rPr lang="en-US" dirty="0" smtClean="0"/>
              <a:t> </a:t>
            </a:r>
            <a:r>
              <a:rPr lang="en-US" dirty="0" err="1" smtClean="0"/>
              <a:t>observasi</a:t>
            </a:r>
            <a:r>
              <a:rPr lang="en-US" dirty="0" smtClean="0"/>
              <a:t>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err="1" smtClean="0"/>
              <a:t>Mendapatkan</a:t>
            </a:r>
            <a:r>
              <a:rPr lang="en-US" dirty="0" smtClean="0"/>
              <a:t> </a:t>
            </a:r>
            <a:r>
              <a:rPr lang="en-US" dirty="0" err="1" smtClean="0"/>
              <a:t>pemahaman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trhdp</a:t>
            </a:r>
            <a:r>
              <a:rPr lang="en-US" dirty="0" smtClean="0"/>
              <a:t> </a:t>
            </a:r>
            <a:r>
              <a:rPr lang="en-US" dirty="0" err="1" smtClean="0"/>
              <a:t>subjek</a:t>
            </a:r>
            <a:r>
              <a:rPr lang="en-US" dirty="0" smtClean="0"/>
              <a:t> yang </a:t>
            </a:r>
            <a:r>
              <a:rPr lang="en-US" dirty="0" err="1" smtClean="0"/>
              <a:t>diobservasi</a:t>
            </a:r>
            <a:endParaRPr lang="en-US" dirty="0" smtClean="0"/>
          </a:p>
          <a:p>
            <a:pPr marL="514350" indent="-514350">
              <a:buFont typeface="+mj-lt"/>
              <a:buAutoNum type="alphaLcPeriod"/>
            </a:pPr>
            <a:r>
              <a:rPr lang="en-US" dirty="0" err="1" smtClean="0"/>
              <a:t>Memungkinkan</a:t>
            </a:r>
            <a:r>
              <a:rPr lang="en-US" dirty="0" smtClean="0"/>
              <a:t> observer </a:t>
            </a:r>
            <a:r>
              <a:rPr lang="en-US" dirty="0" err="1" smtClean="0"/>
              <a:t>utk</a:t>
            </a:r>
            <a:r>
              <a:rPr lang="en-US" dirty="0" smtClean="0"/>
              <a:t> </a:t>
            </a:r>
            <a:r>
              <a:rPr lang="en-US" dirty="0" err="1" smtClean="0"/>
              <a:t>bersikap</a:t>
            </a:r>
            <a:r>
              <a:rPr lang="en-US" dirty="0" smtClean="0"/>
              <a:t> </a:t>
            </a:r>
            <a:r>
              <a:rPr lang="en-US" dirty="0" err="1" smtClean="0"/>
              <a:t>terbuka</a:t>
            </a:r>
            <a:r>
              <a:rPr lang="en-US" dirty="0" smtClean="0"/>
              <a:t>, </a:t>
            </a:r>
            <a:r>
              <a:rPr lang="en-US" dirty="0" err="1" smtClean="0"/>
              <a:t>orientasi</a:t>
            </a:r>
            <a:r>
              <a:rPr lang="en-US" dirty="0" smtClean="0"/>
              <a:t> pd </a:t>
            </a:r>
            <a:r>
              <a:rPr lang="en-US" dirty="0" err="1" smtClean="0"/>
              <a:t>penemuan</a:t>
            </a:r>
            <a:r>
              <a:rPr lang="en-US" dirty="0" smtClean="0"/>
              <a:t> </a:t>
            </a:r>
            <a:r>
              <a:rPr lang="en-US" dirty="0" err="1" smtClean="0"/>
              <a:t>drpd</a:t>
            </a:r>
            <a:r>
              <a:rPr lang="en-US" dirty="0" smtClean="0"/>
              <a:t> </a:t>
            </a:r>
            <a:r>
              <a:rPr lang="en-US" dirty="0" err="1" smtClean="0"/>
              <a:t>pembuktian</a:t>
            </a:r>
            <a:r>
              <a:rPr lang="en-US" dirty="0" smtClean="0"/>
              <a:t>, </a:t>
            </a:r>
            <a:r>
              <a:rPr lang="en-US" dirty="0" err="1" smtClean="0"/>
              <a:t>lebih</a:t>
            </a:r>
            <a:r>
              <a:rPr lang="en-US" dirty="0" smtClean="0"/>
              <a:t> </a:t>
            </a:r>
            <a:r>
              <a:rPr lang="en-US" dirty="0" err="1" smtClean="0"/>
              <a:t>realistis</a:t>
            </a:r>
            <a:endParaRPr lang="en-US" dirty="0" smtClean="0"/>
          </a:p>
          <a:p>
            <a:pPr marL="514350" indent="-514350">
              <a:buFont typeface="+mj-lt"/>
              <a:buAutoNum type="alphaLcPeriod"/>
            </a:pPr>
            <a:r>
              <a:rPr lang="en-US" dirty="0" err="1" smtClean="0"/>
              <a:t>Memungkinkan</a:t>
            </a:r>
            <a:r>
              <a:rPr lang="en-US" dirty="0" smtClean="0"/>
              <a:t> </a:t>
            </a:r>
            <a:r>
              <a:rPr lang="en-US" dirty="0" err="1" smtClean="0"/>
              <a:t>melihat</a:t>
            </a:r>
            <a:r>
              <a:rPr lang="en-US" dirty="0" smtClean="0"/>
              <a:t> </a:t>
            </a:r>
            <a:r>
              <a:rPr lang="en-US" dirty="0" err="1" smtClean="0"/>
              <a:t>hal-hal</a:t>
            </a:r>
            <a:r>
              <a:rPr lang="en-US" dirty="0" smtClean="0"/>
              <a:t> yang </a:t>
            </a:r>
            <a:r>
              <a:rPr lang="en-US" dirty="0" err="1" smtClean="0"/>
              <a:t>oleh</a:t>
            </a:r>
            <a:r>
              <a:rPr lang="en-US" dirty="0" smtClean="0"/>
              <a:t> </a:t>
            </a:r>
            <a:r>
              <a:rPr lang="en-US" dirty="0" err="1" smtClean="0"/>
              <a:t>subjek</a:t>
            </a:r>
            <a:r>
              <a:rPr lang="en-US" dirty="0" smtClean="0"/>
              <a:t> </a:t>
            </a:r>
            <a:r>
              <a:rPr lang="en-US" dirty="0" err="1" smtClean="0"/>
              <a:t>observasi</a:t>
            </a:r>
            <a:r>
              <a:rPr lang="en-US" dirty="0" smtClean="0"/>
              <a:t> </a:t>
            </a:r>
            <a:r>
              <a:rPr lang="en-US" dirty="0" err="1" smtClean="0"/>
              <a:t>sendiri</a:t>
            </a:r>
            <a:r>
              <a:rPr lang="en-US" dirty="0" smtClean="0"/>
              <a:t> </a:t>
            </a:r>
            <a:r>
              <a:rPr lang="en-US" dirty="0" err="1" smtClean="0"/>
              <a:t>kurang</a:t>
            </a:r>
            <a:r>
              <a:rPr lang="en-US" dirty="0" smtClean="0"/>
              <a:t> </a:t>
            </a:r>
            <a:r>
              <a:rPr lang="en-US" dirty="0" err="1" smtClean="0"/>
              <a:t>disadari</a:t>
            </a:r>
            <a:endParaRPr lang="en-US" dirty="0" smtClean="0"/>
          </a:p>
          <a:p>
            <a:pPr marL="514350" indent="-514350">
              <a:buFont typeface="+mj-lt"/>
              <a:buAutoNum type="alphaLcPeriod"/>
            </a:pPr>
            <a:r>
              <a:rPr lang="en-US" dirty="0" err="1" smtClean="0"/>
              <a:t>Mendapatkan</a:t>
            </a:r>
            <a:r>
              <a:rPr lang="en-US" dirty="0" smtClean="0"/>
              <a:t> data </a:t>
            </a:r>
            <a:r>
              <a:rPr lang="en-US" dirty="0" err="1" smtClean="0"/>
              <a:t>yg</a:t>
            </a:r>
            <a:r>
              <a:rPr lang="en-US" dirty="0" smtClean="0"/>
              <a:t> </a:t>
            </a:r>
            <a:r>
              <a:rPr lang="en-US" dirty="0" err="1" smtClean="0"/>
              <a:t>tidak</a:t>
            </a:r>
            <a:r>
              <a:rPr lang="en-US" dirty="0" smtClean="0"/>
              <a:t> </a:t>
            </a:r>
            <a:r>
              <a:rPr lang="en-US" dirty="0" err="1" smtClean="0"/>
              <a:t>bisa</a:t>
            </a:r>
            <a:r>
              <a:rPr lang="en-US" dirty="0" smtClean="0"/>
              <a:t> </a:t>
            </a:r>
            <a:r>
              <a:rPr lang="en-US" dirty="0" err="1" smtClean="0"/>
              <a:t>diungkap</a:t>
            </a:r>
            <a:r>
              <a:rPr lang="en-US" dirty="0" smtClean="0"/>
              <a:t> </a:t>
            </a:r>
            <a:r>
              <a:rPr lang="en-US" dirty="0" err="1" smtClean="0"/>
              <a:t>melalui</a:t>
            </a:r>
            <a:r>
              <a:rPr lang="en-US" dirty="0" smtClean="0"/>
              <a:t> </a:t>
            </a:r>
            <a:r>
              <a:rPr lang="en-US" dirty="0" err="1" smtClean="0"/>
              <a:t>wawancara</a:t>
            </a:r>
            <a:r>
              <a:rPr lang="en-US" dirty="0" smtClean="0"/>
              <a:t> </a:t>
            </a:r>
            <a:r>
              <a:rPr lang="en-US" dirty="0" err="1" smtClean="0"/>
              <a:t>atau</a:t>
            </a:r>
            <a:r>
              <a:rPr lang="en-US" dirty="0" smtClean="0"/>
              <a:t> </a:t>
            </a:r>
            <a:r>
              <a:rPr lang="en-US" dirty="0" err="1" smtClean="0"/>
              <a:t>metode</a:t>
            </a:r>
            <a:r>
              <a:rPr lang="en-US" dirty="0" smtClean="0"/>
              <a:t> </a:t>
            </a:r>
            <a:r>
              <a:rPr lang="en-US" dirty="0" err="1" smtClean="0"/>
              <a:t>lainnya</a:t>
            </a:r>
            <a:endParaRPr lang="en-US" dirty="0" smtClean="0"/>
          </a:p>
          <a:p>
            <a:pPr marL="514350" indent="-514350">
              <a:buFont typeface="+mj-lt"/>
              <a:buAutoNum type="alphaLcPeriod"/>
            </a:pPr>
            <a:endParaRPr lang="en-US" dirty="0"/>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Berbagai</a:t>
            </a:r>
            <a:r>
              <a:rPr lang="en-US" dirty="0" smtClean="0"/>
              <a:t> </a:t>
            </a:r>
            <a:r>
              <a:rPr lang="en-US" dirty="0" err="1" smtClean="0"/>
              <a:t>pendekatan</a:t>
            </a:r>
            <a:r>
              <a:rPr lang="en-US" dirty="0" smtClean="0"/>
              <a:t> </a:t>
            </a:r>
            <a:r>
              <a:rPr lang="en-US" dirty="0" err="1" smtClean="0"/>
              <a:t>dalam</a:t>
            </a:r>
            <a:r>
              <a:rPr lang="en-US" dirty="0" smtClean="0"/>
              <a:t> </a:t>
            </a:r>
            <a:r>
              <a:rPr lang="en-US" dirty="0" err="1" smtClean="0"/>
              <a:t>observasi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153400" cy="594360"/>
          </a:xfrm>
        </p:spPr>
        <p:txBody>
          <a:bodyPr>
            <a:normAutofit/>
          </a:bodyPr>
          <a:lstStyle/>
          <a:p>
            <a:r>
              <a:rPr lang="en-US" sz="3200" dirty="0" err="1" smtClean="0"/>
              <a:t>Berbagai</a:t>
            </a:r>
            <a:r>
              <a:rPr lang="en-US" sz="3200" dirty="0" smtClean="0"/>
              <a:t> </a:t>
            </a:r>
            <a:r>
              <a:rPr lang="en-US" sz="3200" dirty="0" err="1" smtClean="0"/>
              <a:t>pendekatan</a:t>
            </a:r>
            <a:r>
              <a:rPr lang="en-US" sz="3200" dirty="0" smtClean="0"/>
              <a:t> </a:t>
            </a:r>
            <a:r>
              <a:rPr lang="en-US" sz="3200" dirty="0" err="1" smtClean="0"/>
              <a:t>dalam</a:t>
            </a:r>
            <a:r>
              <a:rPr lang="en-US" sz="3200" dirty="0" smtClean="0"/>
              <a:t> </a:t>
            </a:r>
            <a:r>
              <a:rPr lang="en-US" sz="3200" dirty="0" err="1" smtClean="0"/>
              <a:t>observasi</a:t>
            </a:r>
            <a:endParaRPr lang="en-US" sz="3200" dirty="0"/>
          </a:p>
        </p:txBody>
      </p:sp>
      <p:sp>
        <p:nvSpPr>
          <p:cNvPr id="3" name="Content Placeholder 2"/>
          <p:cNvSpPr>
            <a:spLocks noGrp="1"/>
          </p:cNvSpPr>
          <p:nvPr>
            <p:ph idx="1"/>
          </p:nvPr>
        </p:nvSpPr>
        <p:spPr>
          <a:xfrm>
            <a:off x="228600" y="1066800"/>
            <a:ext cx="7772400" cy="5791200"/>
          </a:xfrm>
        </p:spPr>
        <p:txBody>
          <a:bodyPr>
            <a:normAutofit/>
          </a:bodyPr>
          <a:lstStyle/>
          <a:p>
            <a:r>
              <a:rPr lang="en-US" dirty="0" err="1" smtClean="0"/>
              <a:t>Observernya</a:t>
            </a:r>
            <a:r>
              <a:rPr lang="en-US" dirty="0" smtClean="0"/>
              <a:t> </a:t>
            </a:r>
            <a:r>
              <a:rPr lang="en-US" dirty="0" err="1" smtClean="0"/>
              <a:t>aktif</a:t>
            </a:r>
            <a:r>
              <a:rPr lang="en-US" dirty="0" smtClean="0"/>
              <a:t> </a:t>
            </a:r>
            <a:r>
              <a:rPr lang="en-US" dirty="0" err="1" smtClean="0"/>
              <a:t>vs</a:t>
            </a:r>
            <a:r>
              <a:rPr lang="en-US" dirty="0" smtClean="0"/>
              <a:t> </a:t>
            </a:r>
            <a:r>
              <a:rPr lang="en-US" dirty="0" err="1" smtClean="0"/>
              <a:t>pasif</a:t>
            </a:r>
            <a:endParaRPr lang="en-US" dirty="0" smtClean="0"/>
          </a:p>
          <a:p>
            <a:r>
              <a:rPr lang="en-US" dirty="0" err="1" smtClean="0"/>
              <a:t>Observasi</a:t>
            </a:r>
            <a:r>
              <a:rPr lang="en-US" dirty="0" smtClean="0"/>
              <a:t> </a:t>
            </a:r>
            <a:r>
              <a:rPr lang="en-US" dirty="0" err="1" smtClean="0"/>
              <a:t>terbuka</a:t>
            </a:r>
            <a:r>
              <a:rPr lang="en-US" dirty="0" smtClean="0"/>
              <a:t> </a:t>
            </a:r>
            <a:r>
              <a:rPr lang="en-US" dirty="0" err="1" smtClean="0"/>
              <a:t>vs</a:t>
            </a:r>
            <a:r>
              <a:rPr lang="en-US" dirty="0" smtClean="0"/>
              <a:t> </a:t>
            </a:r>
            <a:r>
              <a:rPr lang="en-US" dirty="0" err="1" smtClean="0"/>
              <a:t>terselubung</a:t>
            </a:r>
            <a:endParaRPr lang="en-US" dirty="0" smtClean="0"/>
          </a:p>
          <a:p>
            <a:r>
              <a:rPr lang="en-US" dirty="0" err="1" smtClean="0"/>
              <a:t>Jangka</a:t>
            </a:r>
            <a:r>
              <a:rPr lang="en-US" dirty="0" smtClean="0"/>
              <a:t> </a:t>
            </a:r>
            <a:r>
              <a:rPr lang="en-US" dirty="0" err="1" smtClean="0"/>
              <a:t>waktunya</a:t>
            </a:r>
            <a:r>
              <a:rPr lang="en-US" dirty="0" smtClean="0"/>
              <a:t> lama </a:t>
            </a:r>
            <a:r>
              <a:rPr lang="en-US" dirty="0" err="1" smtClean="0"/>
              <a:t>vs</a:t>
            </a:r>
            <a:r>
              <a:rPr lang="en-US" dirty="0" smtClean="0"/>
              <a:t> </a:t>
            </a:r>
            <a:r>
              <a:rPr lang="en-US" dirty="0" err="1" smtClean="0"/>
              <a:t>terbatas</a:t>
            </a:r>
            <a:endParaRPr lang="en-US" dirty="0" smtClean="0"/>
          </a:p>
          <a:p>
            <a:r>
              <a:rPr lang="en-US" dirty="0" err="1" smtClean="0"/>
              <a:t>Fokus</a:t>
            </a:r>
            <a:r>
              <a:rPr lang="en-US" dirty="0" smtClean="0"/>
              <a:t> </a:t>
            </a:r>
            <a:r>
              <a:rPr lang="en-US" dirty="0" err="1" smtClean="0"/>
              <a:t>observasi</a:t>
            </a:r>
            <a:r>
              <a:rPr lang="en-US" dirty="0" smtClean="0"/>
              <a:t>: </a:t>
            </a:r>
            <a:r>
              <a:rPr lang="en-US" dirty="0" err="1" smtClean="0"/>
              <a:t>fenomena</a:t>
            </a:r>
            <a:r>
              <a:rPr lang="en-US" dirty="0" smtClean="0"/>
              <a:t> </a:t>
            </a:r>
            <a:r>
              <a:rPr lang="en-US" dirty="0" err="1" smtClean="0"/>
              <a:t>utuh</a:t>
            </a:r>
            <a:r>
              <a:rPr lang="en-US" dirty="0" smtClean="0"/>
              <a:t> </a:t>
            </a:r>
            <a:r>
              <a:rPr lang="en-US" dirty="0" err="1" smtClean="0"/>
              <a:t>vs</a:t>
            </a:r>
            <a:r>
              <a:rPr lang="en-US" dirty="0" smtClean="0"/>
              <a:t> </a:t>
            </a:r>
            <a:r>
              <a:rPr lang="en-US" dirty="0" err="1" smtClean="0"/>
              <a:t>aspek-aspek</a:t>
            </a:r>
            <a:r>
              <a:rPr lang="en-US" dirty="0" smtClean="0"/>
              <a:t> </a:t>
            </a:r>
            <a:r>
              <a:rPr lang="en-US" dirty="0" err="1" smtClean="0"/>
              <a:t>khusus</a:t>
            </a:r>
            <a:r>
              <a:rPr lang="en-US" dirty="0" smtClean="0"/>
              <a:t> (molar – </a:t>
            </a:r>
            <a:r>
              <a:rPr lang="en-US" dirty="0" err="1" smtClean="0"/>
              <a:t>molekural</a:t>
            </a:r>
            <a:r>
              <a:rPr lang="en-US" dirty="0" smtClean="0"/>
              <a:t>)</a:t>
            </a:r>
          </a:p>
          <a:p>
            <a:r>
              <a:rPr lang="en-US" dirty="0" err="1" smtClean="0"/>
              <a:t>Struktur</a:t>
            </a:r>
            <a:r>
              <a:rPr lang="en-US" dirty="0" smtClean="0"/>
              <a:t> </a:t>
            </a:r>
            <a:r>
              <a:rPr lang="en-US" dirty="0" err="1" smtClean="0"/>
              <a:t>observasi</a:t>
            </a:r>
            <a:r>
              <a:rPr lang="en-US" dirty="0" smtClean="0"/>
              <a:t>: </a:t>
            </a:r>
            <a:r>
              <a:rPr lang="en-US" dirty="0" err="1" smtClean="0"/>
              <a:t>terstruktur</a:t>
            </a:r>
            <a:r>
              <a:rPr lang="en-US" dirty="0" smtClean="0"/>
              <a:t> </a:t>
            </a:r>
            <a:r>
              <a:rPr lang="en-US" dirty="0" err="1" smtClean="0"/>
              <a:t>vs</a:t>
            </a:r>
            <a:r>
              <a:rPr lang="en-US" dirty="0" smtClean="0"/>
              <a:t> </a:t>
            </a:r>
            <a:r>
              <a:rPr lang="en-US" dirty="0" err="1" smtClean="0"/>
              <a:t>tidak</a:t>
            </a:r>
            <a:r>
              <a:rPr lang="en-US" dirty="0" smtClean="0"/>
              <a:t> </a:t>
            </a:r>
            <a:r>
              <a:rPr lang="en-US" dirty="0" err="1" smtClean="0"/>
              <a:t>terstruktur</a:t>
            </a:r>
            <a:endParaRPr lang="en-US" dirty="0" smtClean="0"/>
          </a:p>
          <a:p>
            <a:r>
              <a:rPr lang="en-US" dirty="0" err="1" smtClean="0"/>
              <a:t>Sarana</a:t>
            </a:r>
            <a:r>
              <a:rPr lang="en-US" dirty="0" smtClean="0"/>
              <a:t> yang </a:t>
            </a:r>
            <a:r>
              <a:rPr lang="en-US" dirty="0" err="1" smtClean="0"/>
              <a:t>digunakan</a:t>
            </a:r>
            <a:endParaRPr lang="en-US" dirty="0" smtClean="0"/>
          </a:p>
          <a:p>
            <a:r>
              <a:rPr lang="en-US" dirty="0" err="1" smtClean="0"/>
              <a:t>Pemberian</a:t>
            </a:r>
            <a:r>
              <a:rPr lang="en-US" dirty="0" smtClean="0"/>
              <a:t> </a:t>
            </a:r>
            <a:r>
              <a:rPr lang="en-US" dirty="0" err="1" smtClean="0"/>
              <a:t>umpan</a:t>
            </a:r>
            <a:r>
              <a:rPr lang="en-US" dirty="0" smtClean="0"/>
              <a:t> </a:t>
            </a:r>
            <a:r>
              <a:rPr lang="en-US" dirty="0" err="1" smtClean="0"/>
              <a:t>balik</a:t>
            </a:r>
            <a:endParaRPr lang="en-US" dirty="0" smtClean="0"/>
          </a:p>
          <a:p>
            <a:endParaRPr lang="en-US" dirty="0"/>
          </a:p>
        </p:txBody>
      </p:sp>
    </p:spTree>
  </p:cSld>
  <p:clrMapOvr>
    <a:masterClrMapping/>
  </p:clrMapOvr>
  <p:transition spd="slow">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28600"/>
            <a:ext cx="7239000" cy="670560"/>
          </a:xfrm>
        </p:spPr>
        <p:txBody>
          <a:bodyPr/>
          <a:lstStyle/>
          <a:p>
            <a:r>
              <a:rPr lang="en-US" dirty="0"/>
              <a:t>YANG PERLU DIOBSERVASI</a:t>
            </a:r>
          </a:p>
        </p:txBody>
      </p:sp>
      <p:sp>
        <p:nvSpPr>
          <p:cNvPr id="10243" name="Rectangle 3"/>
          <p:cNvSpPr>
            <a:spLocks noGrp="1" noChangeArrowheads="1"/>
          </p:cNvSpPr>
          <p:nvPr>
            <p:ph idx="1"/>
          </p:nvPr>
        </p:nvSpPr>
        <p:spPr>
          <a:xfrm>
            <a:off x="0" y="990600"/>
            <a:ext cx="8077200" cy="5867400"/>
          </a:xfrm>
        </p:spPr>
        <p:txBody>
          <a:bodyPr>
            <a:normAutofit/>
          </a:bodyPr>
          <a:lstStyle/>
          <a:p>
            <a:pPr marL="609600" indent="-609600">
              <a:lnSpc>
                <a:spcPct val="80000"/>
              </a:lnSpc>
            </a:pPr>
            <a:r>
              <a:rPr lang="id-ID" sz="2400" i="1" dirty="0"/>
              <a:t>Tingkah laku yang dinampakkan</a:t>
            </a:r>
            <a:r>
              <a:rPr lang="id-ID" sz="2400" dirty="0"/>
              <a:t>:</a:t>
            </a:r>
          </a:p>
          <a:p>
            <a:pPr marL="990600" lvl="1" indent="-533400">
              <a:lnSpc>
                <a:spcPct val="80000"/>
              </a:lnSpc>
            </a:pPr>
            <a:r>
              <a:rPr lang="id-ID" sz="1800" dirty="0"/>
              <a:t>mimik muka (tunduk, tatapan mata, gerak-gerak wajah)</a:t>
            </a:r>
          </a:p>
          <a:p>
            <a:pPr marL="990600" lvl="1" indent="-533400">
              <a:lnSpc>
                <a:spcPct val="80000"/>
              </a:lnSpc>
            </a:pPr>
            <a:r>
              <a:rPr lang="id-ID" sz="1800" dirty="0"/>
              <a:t>bahasa tubuh (posisi, tangan, kaki, tubuh, gerak-gerik tubuh)</a:t>
            </a:r>
          </a:p>
          <a:p>
            <a:pPr marL="990600" lvl="1" indent="-533400">
              <a:lnSpc>
                <a:spcPct val="80000"/>
              </a:lnSpc>
            </a:pPr>
            <a:r>
              <a:rPr lang="id-ID" sz="1800" dirty="0"/>
              <a:t>suara (intonasi, tekanan, volume, kecepatan)</a:t>
            </a:r>
          </a:p>
          <a:p>
            <a:pPr marL="990600" lvl="1" indent="-533400">
              <a:lnSpc>
                <a:spcPct val="80000"/>
              </a:lnSpc>
            </a:pPr>
            <a:r>
              <a:rPr lang="id-ID" sz="1800" dirty="0"/>
              <a:t>jarak (jauh, dekat)</a:t>
            </a:r>
            <a:endParaRPr lang="id-ID" sz="1800" i="1" dirty="0"/>
          </a:p>
          <a:p>
            <a:pPr marL="609600" indent="-609600">
              <a:lnSpc>
                <a:spcPct val="80000"/>
              </a:lnSpc>
            </a:pPr>
            <a:r>
              <a:rPr lang="id-ID" sz="2400" i="1" dirty="0"/>
              <a:t>Latar belakang/seting tingkah laku</a:t>
            </a:r>
            <a:endParaRPr lang="en-US" sz="2400" i="1" dirty="0"/>
          </a:p>
          <a:p>
            <a:pPr marL="609600" indent="-609600">
              <a:lnSpc>
                <a:spcPct val="80000"/>
              </a:lnSpc>
              <a:buFont typeface="Wingdings" pitchFamily="2" charset="2"/>
              <a:buNone/>
            </a:pPr>
            <a:r>
              <a:rPr lang="en-US" sz="2000" dirty="0"/>
              <a:t>	</a:t>
            </a:r>
            <a:r>
              <a:rPr lang="id-ID" sz="2000" dirty="0"/>
              <a:t>Adalah kondisi sekitar perilaku yang menjadi latar belakang perilaku tersebut muncul, meliputi:</a:t>
            </a:r>
          </a:p>
          <a:p>
            <a:pPr marL="990600" lvl="1" indent="-533400">
              <a:lnSpc>
                <a:spcPct val="80000"/>
              </a:lnSpc>
            </a:pPr>
            <a:r>
              <a:rPr lang="id-ID" sz="1800" dirty="0"/>
              <a:t>tempat: rumah, sekolah, pasar, tempat duduk</a:t>
            </a:r>
          </a:p>
          <a:p>
            <a:pPr marL="990600" lvl="1" indent="-533400">
              <a:lnSpc>
                <a:spcPct val="80000"/>
              </a:lnSpc>
            </a:pPr>
            <a:r>
              <a:rPr lang="id-ID" sz="1800" dirty="0"/>
              <a:t>waktu: pagi, siang, sore, malam</a:t>
            </a:r>
          </a:p>
          <a:p>
            <a:pPr marL="990600" lvl="1" indent="-533400">
              <a:lnSpc>
                <a:spcPct val="80000"/>
              </a:lnSpc>
            </a:pPr>
            <a:r>
              <a:rPr lang="id-ID" sz="1800" dirty="0"/>
              <a:t>orang lain: ada (banyak – sedikit), sendirian</a:t>
            </a:r>
            <a:endParaRPr lang="id-ID" sz="1800" i="1" dirty="0"/>
          </a:p>
          <a:p>
            <a:pPr marL="609600" indent="-609600">
              <a:lnSpc>
                <a:spcPct val="80000"/>
              </a:lnSpc>
            </a:pPr>
            <a:r>
              <a:rPr lang="id-ID" sz="2400" i="1" dirty="0"/>
              <a:t>Sekuen tingkah laku</a:t>
            </a:r>
            <a:endParaRPr lang="id-ID" sz="2400" dirty="0"/>
          </a:p>
          <a:p>
            <a:pPr marL="609600" indent="-609600">
              <a:lnSpc>
                <a:spcPct val="80000"/>
              </a:lnSpc>
              <a:buFont typeface="Wingdings" pitchFamily="2" charset="2"/>
              <a:buNone/>
            </a:pPr>
            <a:r>
              <a:rPr lang="en-US" sz="2000" dirty="0"/>
              <a:t>	M</a:t>
            </a:r>
            <a:r>
              <a:rPr lang="id-ID" sz="2000" dirty="0"/>
              <a:t>engamati tingkah laku secara keseluruhan dan kesatuan dari sebelum tingkah laku itu muncul, selama tingkah laku yang terjadi dan setelah tingkah laku. Ini penting untuk mengerti suatu tingkah laku dan kemungkinan untuk intervensinya.</a:t>
            </a:r>
            <a:endParaRPr lang="en-US" sz="2000" dirty="0"/>
          </a:p>
        </p:txBody>
      </p:sp>
    </p:spTree>
  </p:cSld>
  <p:clrMapOvr>
    <a:masterClrMapping/>
  </p:clrMapOvr>
  <p:transition spd="slow">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TotalTime>
  <Words>148</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Pentingnya observasi </vt:lpstr>
      <vt:lpstr>Pentingnya observasi </vt:lpstr>
      <vt:lpstr>Berbagai pendekatan dalam observasi</vt:lpstr>
      <vt:lpstr>Berbagai pendekatan dalam observasi</vt:lpstr>
      <vt:lpstr>YANG PERLU DIOBSERVASI</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Pentingnya observasi </dc:title>
  <dc:creator>siswanto</dc:creator>
  <cp:lastModifiedBy>siswanto</cp:lastModifiedBy>
  <cp:revision>6</cp:revision>
  <dcterms:created xsi:type="dcterms:W3CDTF">2010-09-03T00:21:57Z</dcterms:created>
  <dcterms:modified xsi:type="dcterms:W3CDTF">2011-10-03T04:16:37Z</dcterms:modified>
</cp:coreProperties>
</file>