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D7082BD-B695-453D-92FD-C53FD6802AFE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B7A7078-404E-4EA4-B0A3-4EE27EC7A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1335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quarium" pitchFamily="2" charset="0"/>
              </a:rPr>
              <a:t>ORGANIZATIONAL CUMMUNICATION</a:t>
            </a:r>
            <a:endParaRPr lang="en-US" dirty="0">
              <a:latin typeface="Aquarium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914400"/>
          </a:xfrm>
        </p:spPr>
        <p:txBody>
          <a:bodyPr/>
          <a:lstStyle/>
          <a:p>
            <a:r>
              <a:rPr lang="en-US" dirty="0" err="1" smtClean="0"/>
              <a:t>Sumbodo</a:t>
            </a:r>
            <a:r>
              <a:rPr lang="en-US" dirty="0" smtClean="0"/>
              <a:t> </a:t>
            </a:r>
            <a:r>
              <a:rPr lang="en-US" dirty="0" err="1" smtClean="0"/>
              <a:t>Prabowo</a:t>
            </a:r>
            <a:endParaRPr lang="en-US" dirty="0"/>
          </a:p>
        </p:txBody>
      </p:sp>
      <p:pic>
        <p:nvPicPr>
          <p:cNvPr id="4" name="Picture 5" descr="AN74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4572000"/>
            <a:ext cx="190500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 Information System</a:t>
            </a:r>
          </a:p>
          <a:p>
            <a:r>
              <a:rPr lang="en-US" dirty="0" err="1" smtClean="0"/>
              <a:t>Telecomunication</a:t>
            </a:r>
            <a:r>
              <a:rPr lang="en-US" dirty="0" smtClean="0"/>
              <a:t>  Technology</a:t>
            </a:r>
          </a:p>
          <a:p>
            <a:r>
              <a:rPr lang="en-US" dirty="0" smtClean="0"/>
              <a:t>Nonverbal communication</a:t>
            </a:r>
          </a:p>
          <a:p>
            <a:r>
              <a:rPr lang="en-US" dirty="0" smtClean="0"/>
              <a:t>Interpersonal Communication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r>
              <a:rPr lang="en-US" dirty="0" smtClean="0"/>
              <a:t>- </a:t>
            </a:r>
            <a:r>
              <a:rPr lang="en-US" dirty="0" err="1" smtClean="0"/>
              <a:t>bawahan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Downward communication</a:t>
            </a:r>
          </a:p>
          <a:p>
            <a:r>
              <a:rPr lang="en-US" dirty="0" smtClean="0"/>
              <a:t>Subordinate – initiated communication</a:t>
            </a:r>
          </a:p>
          <a:p>
            <a:r>
              <a:rPr lang="en-US" dirty="0" smtClean="0"/>
              <a:t>Interactive communication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Downward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 instruction</a:t>
            </a:r>
          </a:p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‘rationale of the job’</a:t>
            </a:r>
          </a:p>
          <a:p>
            <a:r>
              <a:rPr lang="en-US" dirty="0" err="1" smtClean="0"/>
              <a:t>Memberikan</a:t>
            </a:r>
            <a:r>
              <a:rPr lang="en-US" dirty="0" smtClean="0"/>
              <a:t> feedback performance </a:t>
            </a:r>
            <a:r>
              <a:rPr lang="en-US" dirty="0" err="1" smtClean="0"/>
              <a:t>bawahan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Mengindoktrinasi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Upward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yang </a:t>
            </a:r>
            <a:r>
              <a:rPr lang="en-US" dirty="0" err="1" smtClean="0"/>
              <a:t>dikerjakan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pikirkan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dikerjakan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endParaRPr lang="en-US" dirty="0" smtClean="0"/>
          </a:p>
          <a:p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unitnya</a:t>
            </a:r>
            <a:endParaRPr lang="en-US" dirty="0" smtClean="0"/>
          </a:p>
          <a:p>
            <a:r>
              <a:rPr lang="en-US" dirty="0" smtClean="0"/>
              <a:t>Review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INTERACTIVE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coordination</a:t>
            </a:r>
          </a:p>
          <a:p>
            <a:r>
              <a:rPr lang="en-US" dirty="0" smtClean="0"/>
              <a:t>Problem solving</a:t>
            </a:r>
          </a:p>
          <a:p>
            <a:r>
              <a:rPr lang="en-US" dirty="0" smtClean="0"/>
              <a:t>Information sharing</a:t>
            </a:r>
          </a:p>
          <a:p>
            <a:r>
              <a:rPr lang="en-US" dirty="0" smtClean="0"/>
              <a:t>Conflict resolution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Luthans</a:t>
            </a:r>
            <a:r>
              <a:rPr lang="en-US" dirty="0" smtClean="0"/>
              <a:t>, 1992, </a:t>
            </a:r>
            <a:r>
              <a:rPr lang="en-US" b="1" i="1" dirty="0" smtClean="0"/>
              <a:t>Organizational Behavior</a:t>
            </a:r>
            <a:r>
              <a:rPr lang="en-US" dirty="0" smtClean="0"/>
              <a:t>, New York : Mc </a:t>
            </a:r>
            <a:r>
              <a:rPr lang="en-US" dirty="0" err="1" smtClean="0"/>
              <a:t>Graw</a:t>
            </a:r>
            <a:r>
              <a:rPr lang="en-US" dirty="0" smtClean="0"/>
              <a:t> Hill, Inc.</a:t>
            </a:r>
          </a:p>
          <a:p>
            <a:r>
              <a:rPr lang="en-US" dirty="0" err="1" smtClean="0"/>
              <a:t>Riggio</a:t>
            </a:r>
            <a:r>
              <a:rPr lang="en-US" dirty="0" smtClean="0"/>
              <a:t>, 2009, </a:t>
            </a:r>
            <a:r>
              <a:rPr lang="en-US" b="1" i="1" dirty="0" smtClean="0"/>
              <a:t>Introduction to Industrial/Organization Psychology</a:t>
            </a:r>
            <a:r>
              <a:rPr lang="en-US" dirty="0" smtClean="0"/>
              <a:t>, New Jersey: Pearson Education, Inc.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mickey0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19400" y="1143000"/>
            <a:ext cx="3581400" cy="3846690"/>
          </a:xfrm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563" y="439738"/>
            <a:ext cx="6864350" cy="931862"/>
          </a:xfrm>
        </p:spPr>
        <p:txBody>
          <a:bodyPr>
            <a:normAutofit/>
          </a:bodyPr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…</a:t>
            </a:r>
            <a:endParaRPr lang="id-ID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algn="just"/>
            <a:r>
              <a:rPr lang="en-US" sz="2000" dirty="0" smtClean="0">
                <a:latin typeface="Tahoma" pitchFamily="34" charset="0"/>
              </a:rPr>
              <a:t>1.</a:t>
            </a:r>
            <a:r>
              <a:rPr lang="en-US" sz="2000" dirty="0" smtClean="0">
                <a:cs typeface="Times New Roman" pitchFamily="18" charset="0"/>
              </a:rPr>
              <a:t>      </a:t>
            </a:r>
            <a:r>
              <a:rPr lang="en-US" sz="2400" dirty="0" smtClean="0">
                <a:latin typeface="Book Antiqua" pitchFamily="18" charset="0"/>
              </a:rPr>
              <a:t>Transmission of energy change from one place to another as in the nervous system or transmission of sound waves, </a:t>
            </a:r>
            <a:r>
              <a:rPr lang="en-US" sz="2400" dirty="0" err="1" smtClean="0">
                <a:latin typeface="Book Antiqua" pitchFamily="18" charset="0"/>
              </a:rPr>
              <a:t>sebuah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perpindahan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energi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dari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satu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tempat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ke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tempat</a:t>
            </a:r>
            <a:r>
              <a:rPr lang="en-US" sz="2400" dirty="0" smtClean="0">
                <a:latin typeface="Book Antiqua" pitchFamily="18" charset="0"/>
              </a:rPr>
              <a:t> lain </a:t>
            </a:r>
            <a:r>
              <a:rPr lang="en-US" sz="2400" dirty="0" err="1" smtClean="0">
                <a:latin typeface="Book Antiqua" pitchFamily="18" charset="0"/>
              </a:rPr>
              <a:t>dalam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sistem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syaraf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atau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tranmisi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gelombang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suara</a:t>
            </a:r>
            <a:r>
              <a:rPr lang="en-US" sz="2400" dirty="0" smtClean="0">
                <a:latin typeface="Book Antiqua" pitchFamily="18" charset="0"/>
              </a:rPr>
              <a:t>.</a:t>
            </a:r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Book Antiqua" pitchFamily="18" charset="0"/>
              </a:rPr>
              <a:t>2.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      </a:t>
            </a:r>
            <a:r>
              <a:rPr lang="en-US" sz="2400" dirty="0" smtClean="0">
                <a:latin typeface="Book Antiqua" pitchFamily="18" charset="0"/>
              </a:rPr>
              <a:t>Transmission or reception of signals or messages by organism, </a:t>
            </a:r>
            <a:r>
              <a:rPr lang="en-US" sz="2400" dirty="0" err="1" smtClean="0">
                <a:latin typeface="Book Antiqua" pitchFamily="18" charset="0"/>
              </a:rPr>
              <a:t>tranmisi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atau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penerimaan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simbol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atau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pesan</a:t>
            </a:r>
            <a:r>
              <a:rPr lang="en-US" sz="2400" dirty="0" smtClean="0">
                <a:latin typeface="Book Antiqua" pitchFamily="18" charset="0"/>
              </a:rPr>
              <a:t> yang </a:t>
            </a:r>
            <a:r>
              <a:rPr lang="en-US" sz="2400" dirty="0" err="1" smtClean="0">
                <a:latin typeface="Book Antiqua" pitchFamily="18" charset="0"/>
              </a:rPr>
              <a:t>dilakukan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oleh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makhluk</a:t>
            </a:r>
            <a:r>
              <a:rPr lang="en-US" sz="2400" dirty="0" smtClean="0">
                <a:latin typeface="Book Antiqua" pitchFamily="18" charset="0"/>
              </a:rPr>
              <a:t> </a:t>
            </a:r>
            <a:r>
              <a:rPr lang="en-US" sz="2400" dirty="0" err="1" smtClean="0">
                <a:latin typeface="Book Antiqua" pitchFamily="18" charset="0"/>
              </a:rPr>
              <a:t>hidup</a:t>
            </a:r>
            <a:r>
              <a:rPr lang="en-US" sz="2400" dirty="0" smtClean="0">
                <a:latin typeface="Book Antiqua" pitchFamily="18" charset="0"/>
              </a:rPr>
              <a:t>.</a:t>
            </a:r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Book Antiqua" pitchFamily="18" charset="0"/>
              </a:rPr>
              <a:t>3.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      </a:t>
            </a:r>
            <a:r>
              <a:rPr lang="en-US" sz="2400" dirty="0" smtClean="0">
                <a:latin typeface="Book Antiqua" pitchFamily="18" charset="0"/>
              </a:rPr>
              <a:t>Transmitted massages</a:t>
            </a:r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  <a:p>
            <a:endParaRPr lang="en-US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563" y="439738"/>
            <a:ext cx="6864350" cy="152400"/>
          </a:xfrm>
        </p:spPr>
        <p:txBody>
          <a:bodyPr>
            <a:normAutofit fontScale="90000"/>
          </a:bodyPr>
          <a:lstStyle/>
          <a:p>
            <a:endParaRPr lang="id-ID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dirty="0" smtClean="0">
                <a:latin typeface="Tahoma" pitchFamily="34" charset="0"/>
              </a:rPr>
              <a:t>4.</a:t>
            </a:r>
            <a:r>
              <a:rPr lang="en-US" dirty="0" smtClean="0">
                <a:cs typeface="Times New Roman" pitchFamily="18" charset="0"/>
              </a:rPr>
              <a:t>      </a:t>
            </a:r>
            <a:r>
              <a:rPr lang="en-US" dirty="0" smtClean="0">
                <a:latin typeface="Tahoma" pitchFamily="34" charset="0"/>
              </a:rPr>
              <a:t>The process whereby system influences another system through regulation of transmitted signals , </a:t>
            </a:r>
            <a:r>
              <a:rPr lang="en-US" dirty="0" err="1" smtClean="0">
                <a:latin typeface="Tahoma" pitchFamily="34" charset="0"/>
              </a:rPr>
              <a:t>proses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dimana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satu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sistem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mempengaruhi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sistem</a:t>
            </a:r>
            <a:r>
              <a:rPr lang="en-US" dirty="0" smtClean="0">
                <a:latin typeface="Tahoma" pitchFamily="34" charset="0"/>
              </a:rPr>
              <a:t> yang lain </a:t>
            </a:r>
            <a:r>
              <a:rPr lang="en-US" dirty="0" err="1" smtClean="0">
                <a:latin typeface="Tahoma" pitchFamily="34" charset="0"/>
              </a:rPr>
              <a:t>melalui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perpindahan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simbol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atau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tanda</a:t>
            </a:r>
            <a:r>
              <a:rPr lang="en-US" dirty="0" smtClean="0">
                <a:latin typeface="Tahoma" pitchFamily="34" charset="0"/>
              </a:rPr>
              <a:t>.</a:t>
            </a:r>
            <a:endParaRPr lang="en-US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ahoma" pitchFamily="34" charset="0"/>
              </a:rPr>
              <a:t>5.</a:t>
            </a:r>
            <a:r>
              <a:rPr lang="en-US" dirty="0" smtClean="0">
                <a:cs typeface="Times New Roman" pitchFamily="18" charset="0"/>
              </a:rPr>
              <a:t>      </a:t>
            </a:r>
            <a:r>
              <a:rPr lang="en-US" dirty="0" smtClean="0">
                <a:latin typeface="Tahoma" pitchFamily="34" charset="0"/>
              </a:rPr>
              <a:t>The influence of one personal region on another whereby a change in one results in correspondent change in other region – </a:t>
            </a:r>
            <a:r>
              <a:rPr lang="en-US" dirty="0" err="1" smtClean="0">
                <a:latin typeface="Tahoma" pitchFamily="34" charset="0"/>
              </a:rPr>
              <a:t>pengaruh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seseorang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kepada</a:t>
            </a:r>
            <a:r>
              <a:rPr lang="en-US" dirty="0" smtClean="0">
                <a:latin typeface="Tahoma" pitchFamily="34" charset="0"/>
              </a:rPr>
              <a:t> yang lain yang </a:t>
            </a:r>
            <a:r>
              <a:rPr lang="en-US" dirty="0" err="1" smtClean="0">
                <a:latin typeface="Tahoma" pitchFamily="34" charset="0"/>
              </a:rPr>
              <a:t>membawa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perubahan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akibat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pengaruh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tersebut</a:t>
            </a:r>
            <a:r>
              <a:rPr lang="en-US" dirty="0" smtClean="0">
                <a:latin typeface="Tahoma" pitchFamily="34" charset="0"/>
              </a:rPr>
              <a:t>.</a:t>
            </a:r>
            <a:endParaRPr lang="en-US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Sender					    receiver	</a:t>
            </a:r>
            <a:endParaRPr lang="en-US" dirty="0"/>
          </a:p>
          <a:p>
            <a:pPr algn="ctr">
              <a:buNone/>
            </a:pPr>
            <a:r>
              <a:rPr lang="en-US" dirty="0" smtClean="0"/>
              <a:t>massage</a:t>
            </a:r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sz="1000" dirty="0"/>
          </a:p>
          <a:p>
            <a:pPr algn="ctr">
              <a:buNone/>
            </a:pPr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66800" y="3124200"/>
            <a:ext cx="9144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53200" y="32004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971800" y="3657600"/>
            <a:ext cx="26670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2743200" y="4724400"/>
            <a:ext cx="3657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latin typeface="Tahoma" pitchFamily="34" charset="0"/>
              </a:rPr>
              <a:t>Fungsi komunikasi</a:t>
            </a:r>
            <a:r>
              <a:rPr lang="en-US" b="1" smtClean="0">
                <a:latin typeface="Comic Sans MS" pitchFamily="66" charset="0"/>
              </a:rPr>
              <a:t/>
            </a:r>
            <a:br>
              <a:rPr lang="en-US" b="1" smtClean="0">
                <a:latin typeface="Comic Sans MS" pitchFamily="66" charset="0"/>
              </a:rPr>
            </a:br>
            <a:endParaRPr lang="en-US" b="1" smtClean="0">
              <a:latin typeface="Comic Sans MS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en-US" sz="2400" dirty="0" smtClean="0">
                <a:latin typeface="Tahoma" pitchFamily="34" charset="0"/>
              </a:rPr>
              <a:t>Scott &amp; </a:t>
            </a:r>
            <a:r>
              <a:rPr lang="en-US" sz="2400" dirty="0" err="1" smtClean="0">
                <a:latin typeface="Tahoma" pitchFamily="34" charset="0"/>
              </a:rPr>
              <a:t>Mitchel</a:t>
            </a:r>
            <a:r>
              <a:rPr lang="en-US" sz="2400" dirty="0" smtClean="0">
                <a:latin typeface="Tahoma" pitchFamily="34" charset="0"/>
              </a:rPr>
              <a:t>  </a:t>
            </a:r>
            <a:r>
              <a:rPr lang="en-US" sz="2400" dirty="0" err="1" smtClean="0">
                <a:latin typeface="Tahoma" pitchFamily="34" charset="0"/>
              </a:rPr>
              <a:t>menyatakan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beberapa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fungsi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komunikasi</a:t>
            </a:r>
            <a:r>
              <a:rPr lang="en-US" sz="2400" dirty="0" smtClean="0">
                <a:latin typeface="Tahoma" pitchFamily="34" charset="0"/>
              </a:rPr>
              <a:t> :</a:t>
            </a:r>
            <a:endParaRPr lang="en-US" sz="2400" dirty="0" smtClean="0"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ahoma" pitchFamily="34" charset="0"/>
              </a:rPr>
              <a:t>1.</a:t>
            </a:r>
            <a:r>
              <a:rPr lang="en-US" sz="2400" dirty="0" smtClean="0">
                <a:cs typeface="Times New Roman" pitchFamily="18" charset="0"/>
              </a:rPr>
              <a:t>      </a:t>
            </a:r>
            <a:r>
              <a:rPr lang="en-US" sz="2400" dirty="0" smtClean="0">
                <a:latin typeface="Tahoma" pitchFamily="34" charset="0"/>
              </a:rPr>
              <a:t>Control – </a:t>
            </a:r>
            <a:r>
              <a:rPr lang="en-US" sz="2400" dirty="0" err="1" smtClean="0">
                <a:latin typeface="Tahoma" pitchFamily="34" charset="0"/>
              </a:rPr>
              <a:t>komunikator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mengendalikan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perilaku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komunikan</a:t>
            </a:r>
            <a:endParaRPr lang="en-US" sz="2400" dirty="0" smtClean="0"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ahoma" pitchFamily="34" charset="0"/>
              </a:rPr>
              <a:t>2.</a:t>
            </a:r>
            <a:r>
              <a:rPr lang="en-US" sz="2400" dirty="0" smtClean="0">
                <a:cs typeface="Times New Roman" pitchFamily="18" charset="0"/>
              </a:rPr>
              <a:t>      </a:t>
            </a:r>
            <a:r>
              <a:rPr lang="en-US" sz="2400" dirty="0" smtClean="0">
                <a:latin typeface="Tahoma" pitchFamily="34" charset="0"/>
              </a:rPr>
              <a:t>Information – </a:t>
            </a:r>
            <a:r>
              <a:rPr lang="en-US" sz="2400" dirty="0" err="1" smtClean="0">
                <a:latin typeface="Tahoma" pitchFamily="34" charset="0"/>
              </a:rPr>
              <a:t>dalam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komunikasi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terjadi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peralihan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informasi</a:t>
            </a:r>
            <a:endParaRPr lang="en-US" sz="2400" dirty="0" smtClean="0"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ahoma" pitchFamily="34" charset="0"/>
              </a:rPr>
              <a:t>3.</a:t>
            </a:r>
            <a:r>
              <a:rPr lang="en-US" sz="2400" dirty="0" smtClean="0">
                <a:cs typeface="Times New Roman" pitchFamily="18" charset="0"/>
              </a:rPr>
              <a:t>      </a:t>
            </a:r>
            <a:r>
              <a:rPr lang="en-US" sz="2400" dirty="0" smtClean="0">
                <a:latin typeface="Tahoma" pitchFamily="34" charset="0"/>
              </a:rPr>
              <a:t>Motivation – </a:t>
            </a:r>
            <a:r>
              <a:rPr lang="en-US" sz="2400" dirty="0" err="1" smtClean="0">
                <a:latin typeface="Tahoma" pitchFamily="34" charset="0"/>
              </a:rPr>
              <a:t>komunikator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dapat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memotivasi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komunikan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demikian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sebaliknya</a:t>
            </a:r>
            <a:endParaRPr lang="en-US" sz="2400" dirty="0" smtClean="0"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ahoma" pitchFamily="34" charset="0"/>
              </a:rPr>
              <a:t>4.</a:t>
            </a:r>
            <a:r>
              <a:rPr lang="en-US" sz="2400" dirty="0" smtClean="0">
                <a:cs typeface="Times New Roman" pitchFamily="18" charset="0"/>
              </a:rPr>
              <a:t>      </a:t>
            </a:r>
            <a:r>
              <a:rPr lang="en-US" sz="2400" dirty="0" smtClean="0">
                <a:latin typeface="Tahoma" pitchFamily="34" charset="0"/>
              </a:rPr>
              <a:t>Emotive – </a:t>
            </a:r>
            <a:r>
              <a:rPr lang="en-US" sz="2400" dirty="0" err="1" smtClean="0">
                <a:latin typeface="Tahoma" pitchFamily="34" charset="0"/>
              </a:rPr>
              <a:t>sebagai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sarana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mengekspresikan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</a:rPr>
              <a:t>emosi</a:t>
            </a:r>
            <a:endParaRPr lang="en-US" sz="2400" dirty="0" smtClean="0">
              <a:cs typeface="Times New Roman" pitchFamily="18" charset="0"/>
            </a:endParaRPr>
          </a:p>
          <a:p>
            <a:endParaRPr lang="en-US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178 manager (</a:t>
            </a:r>
            <a:r>
              <a:rPr lang="en-US" dirty="0" err="1" smtClean="0"/>
              <a:t>Luthans</a:t>
            </a:r>
            <a:r>
              <a:rPr lang="en-US" dirty="0" smtClean="0"/>
              <a:t>, </a:t>
            </a:r>
            <a:r>
              <a:rPr lang="en-US" dirty="0" err="1" smtClean="0"/>
              <a:t>Hodggets</a:t>
            </a:r>
            <a:r>
              <a:rPr lang="en-US" dirty="0" smtClean="0"/>
              <a:t>, </a:t>
            </a:r>
            <a:r>
              <a:rPr lang="en-US" dirty="0" err="1" smtClean="0"/>
              <a:t>A.Rosenkrantz</a:t>
            </a:r>
            <a:r>
              <a:rPr lang="en-US" dirty="0" smtClean="0"/>
              <a:t>, 1988)</a:t>
            </a:r>
          </a:p>
          <a:p>
            <a:r>
              <a:rPr lang="en-US" dirty="0" smtClean="0"/>
              <a:t>44%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endParaRPr lang="en-US" dirty="0" smtClean="0"/>
          </a:p>
          <a:p>
            <a:r>
              <a:rPr lang="en-US" dirty="0" smtClean="0"/>
              <a:t>26% human resources management.</a:t>
            </a:r>
          </a:p>
          <a:p>
            <a:r>
              <a:rPr lang="en-US" dirty="0" smtClean="0"/>
              <a:t>19% traditional management</a:t>
            </a:r>
          </a:p>
          <a:p>
            <a:r>
              <a:rPr lang="en-US" dirty="0" smtClean="0"/>
              <a:t>11% networking 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Fayol’s</a:t>
            </a:r>
            <a:r>
              <a:rPr lang="en-US" dirty="0" smtClean="0"/>
              <a:t>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just">
              <a:buNone/>
            </a:pPr>
            <a:r>
              <a:rPr lang="en-US" dirty="0" smtClean="0"/>
              <a:t>Gangplank concept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91000" y="18288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352800" y="2667000"/>
            <a:ext cx="533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590800"/>
            <a:ext cx="5334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67000" y="38862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37338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3048000" y="34290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3886200" y="23622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53000" y="22098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6019800" y="3352800"/>
            <a:ext cx="228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Barnard’s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komnikasi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formal.</a:t>
            </a:r>
          </a:p>
          <a:p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sependek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kompeten</a:t>
            </a:r>
            <a:endParaRPr lang="en-US" dirty="0" smtClean="0"/>
          </a:p>
          <a:p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dinterupsi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normal.</a:t>
            </a:r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disusahakan</a:t>
            </a:r>
            <a:r>
              <a:rPr lang="en-US" dirty="0" smtClean="0"/>
              <a:t> </a:t>
            </a:r>
            <a:r>
              <a:rPr lang="en-US" dirty="0" err="1" smtClean="0"/>
              <a:t>autentik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!The Black Bloc" pitchFamily="2" charset="0"/>
              </a:rPr>
              <a:t>Modern Perspective</a:t>
            </a:r>
            <a:endParaRPr lang="en-US" i="1" dirty="0">
              <a:latin typeface="!The Black Blo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Humanistic </a:t>
            </a:r>
            <a:r>
              <a:rPr lang="en-US" dirty="0" err="1" smtClean="0"/>
              <a:t>interactor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Informal                                                    formal</a:t>
            </a:r>
          </a:p>
          <a:p>
            <a:pPr>
              <a:buNone/>
            </a:pPr>
            <a:r>
              <a:rPr lang="en-US" dirty="0" smtClean="0"/>
              <a:t>Developer                                               controller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Mechanistic isolator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820194" y="3885406"/>
            <a:ext cx="28948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00" y="3581400"/>
            <a:ext cx="3810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79</TotalTime>
  <Words>236</Words>
  <Application>Microsoft Office PowerPoint</Application>
  <PresentationFormat>On-screen Show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ORGANIZATIONAL CUMMUNICATION</vt:lpstr>
      <vt:lpstr>Komunikasi adalah …</vt:lpstr>
      <vt:lpstr>Slide 3</vt:lpstr>
      <vt:lpstr>Communication process</vt:lpstr>
      <vt:lpstr>Fungsi komunikasi </vt:lpstr>
      <vt:lpstr>Peran komunikasi dalam tugas manager</vt:lpstr>
      <vt:lpstr>Fayol’s Contribution</vt:lpstr>
      <vt:lpstr>Barnard’s contribution</vt:lpstr>
      <vt:lpstr>Modern Perspective</vt:lpstr>
      <vt:lpstr>Komunikasi yang digunakan dalam organisasi</vt:lpstr>
      <vt:lpstr>Komunikasi atasan- bawahan</vt:lpstr>
      <vt:lpstr>Downward communication</vt:lpstr>
      <vt:lpstr>Upward communication</vt:lpstr>
      <vt:lpstr>INTERACTIVE COMMUNICATION</vt:lpstr>
      <vt:lpstr>Sumber Pustaka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CUMMUNICATION</dc:title>
  <dc:creator>user</dc:creator>
  <cp:lastModifiedBy>user</cp:lastModifiedBy>
  <cp:revision>10</cp:revision>
  <dcterms:created xsi:type="dcterms:W3CDTF">2011-04-18T03:57:48Z</dcterms:created>
  <dcterms:modified xsi:type="dcterms:W3CDTF">2011-04-18T05:21:43Z</dcterms:modified>
</cp:coreProperties>
</file>