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46" d="100"/>
          <a:sy n="46" d="100"/>
        </p:scale>
        <p:origin x="-1470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26A5E73-3267-4B9D-AA5D-6FDADD1034DC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D7ED184-D955-43CD-BD0B-74F7A35D20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6A5E73-3267-4B9D-AA5D-6FDADD1034DC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7ED184-D955-43CD-BD0B-74F7A35D20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6A5E73-3267-4B9D-AA5D-6FDADD1034DC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7ED184-D955-43CD-BD0B-74F7A35D20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6A5E73-3267-4B9D-AA5D-6FDADD1034DC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7ED184-D955-43CD-BD0B-74F7A35D20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6A5E73-3267-4B9D-AA5D-6FDADD1034DC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7ED184-D955-43CD-BD0B-74F7A35D20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6A5E73-3267-4B9D-AA5D-6FDADD1034DC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7ED184-D955-43CD-BD0B-74F7A35D20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6A5E73-3267-4B9D-AA5D-6FDADD1034DC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7ED184-D955-43CD-BD0B-74F7A35D20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6A5E73-3267-4B9D-AA5D-6FDADD1034DC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7ED184-D955-43CD-BD0B-74F7A35D20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6A5E73-3267-4B9D-AA5D-6FDADD1034DC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7ED184-D955-43CD-BD0B-74F7A35D20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26A5E73-3267-4B9D-AA5D-6FDADD1034DC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7ED184-D955-43CD-BD0B-74F7A35D20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26A5E73-3267-4B9D-AA5D-6FDADD1034DC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D7ED184-D955-43CD-BD0B-74F7A35D20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26A5E73-3267-4B9D-AA5D-6FDADD1034DC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D7ED184-D955-43CD-BD0B-74F7A35D20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 err="1">
                <a:latin typeface="1454 Gutenberg Bibel" pitchFamily="2" charset="0"/>
              </a:rPr>
              <a:t>p</a:t>
            </a:r>
            <a:r>
              <a:rPr lang="en-US" i="1" dirty="0" err="1" smtClean="0">
                <a:latin typeface="1454 Gutenberg Bibel" pitchFamily="2" charset="0"/>
              </a:rPr>
              <a:t>sikologi</a:t>
            </a:r>
            <a:r>
              <a:rPr lang="en-US" i="1" dirty="0" smtClean="0">
                <a:latin typeface="1454 Gutenberg Bibel" pitchFamily="2" charset="0"/>
              </a:rPr>
              <a:t> </a:t>
            </a:r>
            <a:r>
              <a:rPr lang="en-US" i="1" dirty="0" err="1" smtClean="0">
                <a:latin typeface="1454 Gutenberg Bibel" pitchFamily="2" charset="0"/>
              </a:rPr>
              <a:t>komunikasi</a:t>
            </a:r>
            <a:endParaRPr lang="en-US" i="1" dirty="0">
              <a:latin typeface="1454 Gutenberg Bibel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latin typeface="4YEOstamp" pitchFamily="2" charset="0"/>
              </a:rPr>
              <a:t>Sumbodo</a:t>
            </a:r>
            <a:r>
              <a:rPr lang="en-US" dirty="0" smtClean="0">
                <a:latin typeface="4YEOstamp" pitchFamily="2" charset="0"/>
              </a:rPr>
              <a:t> </a:t>
            </a:r>
            <a:r>
              <a:rPr lang="en-US" dirty="0" err="1" smtClean="0">
                <a:latin typeface="4YEOstamp" pitchFamily="2" charset="0"/>
              </a:rPr>
              <a:t>prabowo</a:t>
            </a:r>
            <a:endParaRPr lang="en-US" dirty="0">
              <a:latin typeface="4YEOstamp" pitchFamily="2" charset="0"/>
            </a:endParaRPr>
          </a:p>
        </p:txBody>
      </p:sp>
      <p:pic>
        <p:nvPicPr>
          <p:cNvPr id="1026" name="Picture 2" descr="D:\MyDocuments\kartunbaby\16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77000" y="762000"/>
            <a:ext cx="1676400" cy="1895475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id-ID" dirty="0" smtClean="0"/>
              <a:t>M</a:t>
            </a:r>
            <a:r>
              <a:rPr lang="en-US" dirty="0" smtClean="0"/>
              <a:t>a</a:t>
            </a:r>
            <a:r>
              <a:rPr lang="id-ID" dirty="0" smtClean="0"/>
              <a:t>hasiswa ma</a:t>
            </a:r>
            <a:r>
              <a:rPr lang="en-US" dirty="0" err="1" smtClean="0"/>
              <a:t>mpu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lingkup</a:t>
            </a:r>
            <a:r>
              <a:rPr lang="en-US" dirty="0" smtClean="0"/>
              <a:t> </a:t>
            </a:r>
            <a:r>
              <a:rPr lang="en-US" dirty="0" err="1" smtClean="0"/>
              <a:t>psikologi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endParaRPr lang="en-US" dirty="0" smtClean="0"/>
          </a:p>
          <a:p>
            <a:pPr lvl="0"/>
            <a:r>
              <a:rPr lang="id-ID" dirty="0" smtClean="0"/>
              <a:t>Mahasiswa mampu  memahami </a:t>
            </a:r>
            <a:r>
              <a:rPr lang="en-US" dirty="0" err="1" smtClean="0"/>
              <a:t>unsur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,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,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</a:p>
          <a:p>
            <a:pPr lvl="0"/>
            <a:r>
              <a:rPr lang="id-ID" dirty="0" smtClean="0"/>
              <a:t>Mahasiswa mampu memahami 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intrapersonal, </a:t>
            </a:r>
            <a:r>
              <a:rPr lang="en-US" dirty="0" err="1" smtClean="0"/>
              <a:t>komunikasi</a:t>
            </a:r>
            <a:r>
              <a:rPr lang="en-US" dirty="0" smtClean="0"/>
              <a:t> interpersonal,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,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,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massa</a:t>
            </a:r>
            <a:r>
              <a:rPr lang="en-US" dirty="0" smtClean="0"/>
              <a:t>.</a:t>
            </a:r>
          </a:p>
          <a:p>
            <a:pPr lvl="0"/>
            <a:r>
              <a:rPr lang="id-ID" dirty="0" smtClean="0"/>
              <a:t>Mahasiswa m</a:t>
            </a:r>
            <a:r>
              <a:rPr lang="en-US" dirty="0" err="1" smtClean="0"/>
              <a:t>ampu</a:t>
            </a:r>
            <a:r>
              <a:rPr lang="en-US" dirty="0" smtClean="0"/>
              <a:t> </a:t>
            </a:r>
            <a:r>
              <a:rPr lang="en-US" dirty="0" err="1" smtClean="0"/>
              <a:t>menganalisa</a:t>
            </a:r>
            <a:r>
              <a:rPr lang="en-US" dirty="0" smtClean="0"/>
              <a:t>  </a:t>
            </a:r>
            <a:r>
              <a:rPr lang="en-US" dirty="0" err="1" smtClean="0"/>
              <a:t>komunikasi</a:t>
            </a:r>
            <a:r>
              <a:rPr lang="en-US" dirty="0" smtClean="0"/>
              <a:t> interpersonal,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massa</a:t>
            </a:r>
            <a:r>
              <a:rPr lang="en-US" dirty="0" smtClean="0"/>
              <a:t>.</a:t>
            </a:r>
          </a:p>
          <a:p>
            <a:r>
              <a:rPr lang="id-ID" dirty="0" smtClean="0"/>
              <a:t> 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merancang</a:t>
            </a:r>
            <a:r>
              <a:rPr lang="en-US" dirty="0" smtClean="0"/>
              <a:t> </a:t>
            </a:r>
            <a:r>
              <a:rPr lang="en-US" dirty="0" err="1" smtClean="0"/>
              <a:t>brosur</a:t>
            </a:r>
            <a:r>
              <a:rPr lang="en-US" dirty="0" smtClean="0"/>
              <a:t>, leaflet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wahana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massa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aaiight! fat" pitchFamily="34" charset="0"/>
              </a:rPr>
              <a:t>Kompetensi</a:t>
            </a:r>
            <a:r>
              <a:rPr lang="en-US" dirty="0" smtClean="0">
                <a:latin typeface="aaaiight! fat" pitchFamily="34" charset="0"/>
              </a:rPr>
              <a:t> </a:t>
            </a:r>
            <a:r>
              <a:rPr lang="en-US" dirty="0" err="1" smtClean="0">
                <a:latin typeface="aaaiight! fat" pitchFamily="34" charset="0"/>
              </a:rPr>
              <a:t>mahasiswa</a:t>
            </a:r>
            <a:endParaRPr lang="en-US" dirty="0">
              <a:latin typeface="aaaiight! fa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en-US" dirty="0" err="1" smtClean="0"/>
              <a:t>Pengantar</a:t>
            </a:r>
            <a:r>
              <a:rPr lang="en-US" dirty="0" smtClean="0"/>
              <a:t> : </a:t>
            </a:r>
            <a:r>
              <a:rPr lang="en-US" dirty="0" err="1" smtClean="0"/>
              <a:t>silabusnya</a:t>
            </a:r>
            <a:r>
              <a:rPr lang="en-US" dirty="0" smtClean="0"/>
              <a:t>, </a:t>
            </a:r>
            <a:r>
              <a:rPr lang="en-US" dirty="0" err="1" smtClean="0"/>
              <a:t>ujian</a:t>
            </a:r>
            <a:r>
              <a:rPr lang="en-US" dirty="0" smtClean="0"/>
              <a:t>,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rujukan</a:t>
            </a: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/>
              <a:t>Komunikasi</a:t>
            </a:r>
            <a:r>
              <a:rPr lang="en-US" dirty="0" smtClean="0"/>
              <a:t>: </a:t>
            </a:r>
            <a:r>
              <a:rPr lang="en-US" dirty="0" err="1" smtClean="0"/>
              <a:t>unsur</a:t>
            </a:r>
            <a:r>
              <a:rPr lang="en-US" dirty="0" smtClean="0"/>
              <a:t>, </a:t>
            </a:r>
            <a:r>
              <a:rPr lang="en-US" dirty="0" err="1" smtClean="0"/>
              <a:t>pengertian</a:t>
            </a:r>
            <a:r>
              <a:rPr lang="en-US" dirty="0" smtClean="0"/>
              <a:t>, </a:t>
            </a:r>
            <a:r>
              <a:rPr lang="en-US" dirty="0" err="1" smtClean="0"/>
              <a:t>manfaat</a:t>
            </a:r>
            <a:r>
              <a:rPr lang="en-US" dirty="0" smtClean="0"/>
              <a:t> (2 </a:t>
            </a:r>
            <a:r>
              <a:rPr lang="en-US" dirty="0" err="1" smtClean="0"/>
              <a:t>sesi</a:t>
            </a:r>
            <a:r>
              <a:rPr lang="en-US" dirty="0" smtClean="0"/>
              <a:t>)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/>
              <a:t>Komunikasi</a:t>
            </a:r>
            <a:r>
              <a:rPr lang="en-US" dirty="0" smtClean="0"/>
              <a:t> intrapersonal.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/>
              <a:t>Komunikasi</a:t>
            </a:r>
            <a:r>
              <a:rPr lang="en-US" dirty="0" smtClean="0"/>
              <a:t> interpersonal (3 </a:t>
            </a:r>
            <a:r>
              <a:rPr lang="en-US" dirty="0" err="1" smtClean="0"/>
              <a:t>sesi</a:t>
            </a:r>
            <a:r>
              <a:rPr lang="en-US" dirty="0" smtClean="0"/>
              <a:t>).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.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.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massa</a:t>
            </a:r>
            <a:r>
              <a:rPr lang="en-US" dirty="0" smtClean="0"/>
              <a:t> (5 </a:t>
            </a:r>
            <a:r>
              <a:rPr lang="en-US" dirty="0" err="1" smtClean="0"/>
              <a:t>sesi</a:t>
            </a:r>
            <a:r>
              <a:rPr lang="en-US" dirty="0" smtClean="0"/>
              <a:t>)</a:t>
            </a:r>
          </a:p>
          <a:p>
            <a:pPr marL="624078" indent="-514350">
              <a:buFont typeface="+mj-lt"/>
              <a:buAutoNum type="arabicPeriod"/>
            </a:pP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llegro BT" pitchFamily="82" charset="0"/>
              </a:rPr>
              <a:t>Pokok-pokok</a:t>
            </a:r>
            <a:r>
              <a:rPr lang="en-US" dirty="0" smtClean="0">
                <a:latin typeface="Allegro BT" pitchFamily="82" charset="0"/>
              </a:rPr>
              <a:t> </a:t>
            </a:r>
            <a:r>
              <a:rPr lang="en-US" dirty="0" err="1" smtClean="0">
                <a:latin typeface="Allegro BT" pitchFamily="82" charset="0"/>
              </a:rPr>
              <a:t>bahasan</a:t>
            </a:r>
            <a:endParaRPr lang="en-US" dirty="0">
              <a:latin typeface="Allegro BT" pitchFamily="82" charset="0"/>
            </a:endParaRPr>
          </a:p>
        </p:txBody>
      </p:sp>
      <p:pic>
        <p:nvPicPr>
          <p:cNvPr id="2050" name="Picture 2" descr="D:\MyDocuments\kartunbaby\baby book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4419600"/>
            <a:ext cx="1676400" cy="1895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: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massa</a:t>
            </a:r>
            <a:r>
              <a:rPr lang="en-US" dirty="0" smtClean="0"/>
              <a:t> : </a:t>
            </a:r>
            <a:r>
              <a:rPr lang="en-US" dirty="0" err="1" smtClean="0"/>
              <a:t>analisa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massa</a:t>
            </a: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/>
              <a:t>Tugas</a:t>
            </a:r>
            <a:r>
              <a:rPr lang="en-US" dirty="0" smtClean="0"/>
              <a:t> individual ;   </a:t>
            </a:r>
            <a:r>
              <a:rPr lang="en-US" dirty="0" err="1" smtClean="0"/>
              <a:t>Desain</a:t>
            </a:r>
            <a:r>
              <a:rPr lang="en-US" dirty="0" smtClean="0"/>
              <a:t> </a:t>
            </a:r>
            <a:r>
              <a:rPr lang="en-US" dirty="0" err="1" smtClean="0"/>
              <a:t>brosur</a:t>
            </a:r>
            <a:r>
              <a:rPr lang="en-US" dirty="0" smtClean="0"/>
              <a:t>, leaflet – UAS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Tugas</a:t>
            </a:r>
            <a:endParaRPr lang="en-US" dirty="0"/>
          </a:p>
        </p:txBody>
      </p:sp>
      <p:pic>
        <p:nvPicPr>
          <p:cNvPr id="3074" name="Picture 2" descr="D:\MyDocuments\kartunbaby\Mickey_walks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3352800"/>
            <a:ext cx="2562225" cy="2752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TUGAS KELOMPOK : 20 %</a:t>
            </a:r>
          </a:p>
          <a:p>
            <a:r>
              <a:rPr lang="en-US" dirty="0" smtClean="0"/>
              <a:t>UTS	: 20%</a:t>
            </a:r>
          </a:p>
          <a:p>
            <a:r>
              <a:rPr lang="en-US" dirty="0" smtClean="0"/>
              <a:t>TUGAS INDIVIDUAL : 40 %</a:t>
            </a:r>
          </a:p>
          <a:p>
            <a:r>
              <a:rPr lang="en-US" dirty="0" smtClean="0"/>
              <a:t>TUGAS PAPER : 20 %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252472"/>
          </a:xfrm>
        </p:spPr>
        <p:txBody>
          <a:bodyPr/>
          <a:lstStyle/>
          <a:p>
            <a:r>
              <a:rPr lang="en-US" dirty="0" err="1" smtClean="0"/>
              <a:t>Jalaludin</a:t>
            </a:r>
            <a:r>
              <a:rPr lang="en-US" dirty="0" smtClean="0"/>
              <a:t> </a:t>
            </a:r>
            <a:r>
              <a:rPr lang="en-US" dirty="0" err="1" smtClean="0"/>
              <a:t>Rahmat</a:t>
            </a:r>
            <a:r>
              <a:rPr lang="en-US" dirty="0" smtClean="0"/>
              <a:t>, </a:t>
            </a:r>
            <a:r>
              <a:rPr lang="en-US" dirty="0" err="1" smtClean="0"/>
              <a:t>Psikologi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endParaRPr lang="en-US" dirty="0" smtClean="0"/>
          </a:p>
          <a:p>
            <a:r>
              <a:rPr lang="en-US" dirty="0" smtClean="0"/>
              <a:t>De Vito, </a:t>
            </a:r>
            <a:r>
              <a:rPr lang="en-US" dirty="0" err="1" smtClean="0"/>
              <a:t>Komunikasi</a:t>
            </a:r>
            <a:endParaRPr lang="en-US" dirty="0" smtClean="0"/>
          </a:p>
          <a:p>
            <a:r>
              <a:rPr lang="en-US" dirty="0" err="1" smtClean="0"/>
              <a:t>Luthans</a:t>
            </a:r>
            <a:r>
              <a:rPr lang="en-US" dirty="0" smtClean="0"/>
              <a:t>, Organizational Behavior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Bacaan</a:t>
            </a:r>
            <a:endParaRPr lang="en-US" dirty="0"/>
          </a:p>
        </p:txBody>
      </p:sp>
      <p:pic>
        <p:nvPicPr>
          <p:cNvPr id="5123" name="Picture 3" descr="D:\MyDocuments\kartunbaby\baby cut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3800" y="3810000"/>
            <a:ext cx="1676400" cy="1895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D:\MyDocuments\kartunbaby\Barak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199" y="1828800"/>
            <a:ext cx="2875031" cy="40136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</TotalTime>
  <Words>138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psikologi komunikasi</vt:lpstr>
      <vt:lpstr>Kompetensi mahasiswa</vt:lpstr>
      <vt:lpstr>Pokok-pokok bahasan</vt:lpstr>
      <vt:lpstr> Tugas</vt:lpstr>
      <vt:lpstr>Slide 5</vt:lpstr>
      <vt:lpstr>Bacaan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psikologi komunikasi</dc:title>
  <dc:creator>user</dc:creator>
  <cp:lastModifiedBy>user</cp:lastModifiedBy>
  <cp:revision>7</cp:revision>
  <dcterms:created xsi:type="dcterms:W3CDTF">2011-03-08T04:24:38Z</dcterms:created>
  <dcterms:modified xsi:type="dcterms:W3CDTF">2011-03-08T05:01:09Z</dcterms:modified>
</cp:coreProperties>
</file>