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6" d="100"/>
          <a:sy n="46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6A5E73-3267-4B9D-AA5D-6FDADD1034D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7ED184-D955-43CD-BD0B-74F7A35D2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>
                <a:latin typeface="1454 Gutenberg Bibel" pitchFamily="2" charset="0"/>
              </a:rPr>
              <a:t>p</a:t>
            </a:r>
            <a:r>
              <a:rPr lang="en-US" i="1" dirty="0" err="1" smtClean="0">
                <a:latin typeface="1454 Gutenberg Bibel" pitchFamily="2" charset="0"/>
              </a:rPr>
              <a:t>sikologi</a:t>
            </a:r>
            <a:r>
              <a:rPr lang="en-US" i="1" dirty="0" smtClean="0">
                <a:latin typeface="1454 Gutenberg Bibel" pitchFamily="2" charset="0"/>
              </a:rPr>
              <a:t> </a:t>
            </a:r>
            <a:r>
              <a:rPr lang="en-US" i="1" dirty="0" err="1" smtClean="0">
                <a:latin typeface="1454 Gutenberg Bibel" pitchFamily="2" charset="0"/>
              </a:rPr>
              <a:t>komunikasi</a:t>
            </a:r>
            <a:endParaRPr lang="en-US" i="1" dirty="0">
              <a:latin typeface="1454 Gutenberg Bibel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4YEOstamp" pitchFamily="2" charset="0"/>
              </a:rPr>
              <a:t>Sumbodo</a:t>
            </a:r>
            <a:r>
              <a:rPr lang="en-US" dirty="0" smtClean="0">
                <a:latin typeface="4YEOstamp" pitchFamily="2" charset="0"/>
              </a:rPr>
              <a:t> </a:t>
            </a:r>
            <a:r>
              <a:rPr lang="en-US" dirty="0" err="1" smtClean="0">
                <a:latin typeface="4YEOstamp" pitchFamily="2" charset="0"/>
              </a:rPr>
              <a:t>prabowo</a:t>
            </a:r>
            <a:endParaRPr lang="en-US" dirty="0">
              <a:latin typeface="4YEOstamp" pitchFamily="2" charset="0"/>
            </a:endParaRPr>
          </a:p>
        </p:txBody>
      </p:sp>
      <p:pic>
        <p:nvPicPr>
          <p:cNvPr id="1026" name="Picture 2" descr="D:\MyDocuments\kartunbaby\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762000"/>
            <a:ext cx="1676400" cy="18954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M</a:t>
            </a:r>
            <a:r>
              <a:rPr lang="en-US" dirty="0" smtClean="0"/>
              <a:t>a</a:t>
            </a:r>
            <a:r>
              <a:rPr lang="id-ID" dirty="0" smtClean="0"/>
              <a:t>hasiswa ma</a:t>
            </a:r>
            <a:r>
              <a:rPr lang="en-US" dirty="0" err="1" smtClean="0"/>
              <a:t>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0"/>
            <a:r>
              <a:rPr lang="id-ID" dirty="0" smtClean="0"/>
              <a:t>Mahasiswa mampu  memahami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pPr lvl="0"/>
            <a:r>
              <a:rPr lang="id-ID" dirty="0" smtClean="0"/>
              <a:t>Mahasiswa mampu memahami 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intrapersonal, </a:t>
            </a:r>
            <a:r>
              <a:rPr lang="en-US" dirty="0" err="1" smtClean="0"/>
              <a:t>komunikasi</a:t>
            </a:r>
            <a:r>
              <a:rPr lang="en-US" dirty="0" smtClean="0"/>
              <a:t> interpersonal,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lvl="0"/>
            <a:r>
              <a:rPr lang="id-ID" dirty="0" smtClean="0"/>
              <a:t>Mahasiswa m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> interpersonal,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r>
              <a:rPr lang="id-ID" dirty="0" smtClean="0"/>
              <a:t> 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brosur</a:t>
            </a:r>
            <a:r>
              <a:rPr lang="en-US" dirty="0" smtClean="0"/>
              <a:t>, leaflet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aaiight! fat" pitchFamily="34" charset="0"/>
              </a:rPr>
              <a:t>Kompetensi</a:t>
            </a:r>
            <a:r>
              <a:rPr lang="en-US" dirty="0" smtClean="0">
                <a:latin typeface="aaaiight! fat" pitchFamily="34" charset="0"/>
              </a:rPr>
              <a:t> </a:t>
            </a:r>
            <a:r>
              <a:rPr lang="en-US" dirty="0" err="1" smtClean="0">
                <a:latin typeface="aaaiight! fat" pitchFamily="34" charset="0"/>
              </a:rPr>
              <a:t>mahasiswa</a:t>
            </a:r>
            <a:endParaRPr lang="en-US" dirty="0">
              <a:latin typeface="aaaiight! fa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Pengantar</a:t>
            </a:r>
            <a:r>
              <a:rPr lang="en-US" dirty="0" smtClean="0"/>
              <a:t> : </a:t>
            </a:r>
            <a:r>
              <a:rPr lang="en-US" dirty="0" err="1" smtClean="0"/>
              <a:t>silabusnya</a:t>
            </a:r>
            <a:r>
              <a:rPr lang="en-US" dirty="0" smtClean="0"/>
              <a:t>, </a:t>
            </a:r>
            <a:r>
              <a:rPr lang="en-US" dirty="0" err="1" smtClean="0"/>
              <a:t>ujian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: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(2 </a:t>
            </a:r>
            <a:r>
              <a:rPr lang="en-US" dirty="0" err="1" smtClean="0"/>
              <a:t>sesi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intrapersonal.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interpersonal (3 </a:t>
            </a:r>
            <a:r>
              <a:rPr lang="en-US" dirty="0" err="1" smtClean="0"/>
              <a:t>sesi</a:t>
            </a:r>
            <a:r>
              <a:rPr lang="en-US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(5 </a:t>
            </a:r>
            <a:r>
              <a:rPr lang="en-US" dirty="0" err="1" smtClean="0"/>
              <a:t>sesi</a:t>
            </a:r>
            <a:r>
              <a:rPr lang="en-US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llegro BT" pitchFamily="82" charset="0"/>
              </a:rPr>
              <a:t>Pokok-pokok</a:t>
            </a:r>
            <a:r>
              <a:rPr lang="en-US" dirty="0" smtClean="0">
                <a:latin typeface="Allegro BT" pitchFamily="82" charset="0"/>
              </a:rPr>
              <a:t> </a:t>
            </a:r>
            <a:r>
              <a:rPr lang="en-US" dirty="0" err="1" smtClean="0">
                <a:latin typeface="Allegro BT" pitchFamily="82" charset="0"/>
              </a:rPr>
              <a:t>bahasan</a:t>
            </a:r>
            <a:endParaRPr lang="en-US" dirty="0">
              <a:latin typeface="Allegro BT" pitchFamily="82" charset="0"/>
            </a:endParaRPr>
          </a:p>
        </p:txBody>
      </p:sp>
      <p:pic>
        <p:nvPicPr>
          <p:cNvPr id="2050" name="Picture 2" descr="D:\MyDocuments\kartunbaby\baby boo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167640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Tugas</a:t>
            </a:r>
            <a:r>
              <a:rPr lang="en-US" dirty="0" smtClean="0"/>
              <a:t> individual ;  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brosur</a:t>
            </a:r>
            <a:r>
              <a:rPr lang="en-US" dirty="0" smtClean="0"/>
              <a:t>, leaflet – UAS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pic>
        <p:nvPicPr>
          <p:cNvPr id="3074" name="Picture 2" descr="D:\MyDocuments\kartunbaby\Mickey_walk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352800"/>
            <a:ext cx="2562225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TUGAS KELOMPOK : 20 %</a:t>
            </a:r>
          </a:p>
          <a:p>
            <a:r>
              <a:rPr lang="en-US" dirty="0" smtClean="0"/>
              <a:t>UTS	: 20%</a:t>
            </a:r>
          </a:p>
          <a:p>
            <a:r>
              <a:rPr lang="en-US" dirty="0" smtClean="0"/>
              <a:t>TUGAS INDIVIDUAL : 40 %</a:t>
            </a:r>
          </a:p>
          <a:p>
            <a:r>
              <a:rPr lang="en-US" dirty="0" smtClean="0"/>
              <a:t>TUGAS PAPER : 20 %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52472"/>
          </a:xfrm>
        </p:spPr>
        <p:txBody>
          <a:bodyPr/>
          <a:lstStyle/>
          <a:p>
            <a:r>
              <a:rPr lang="en-US" dirty="0" err="1" smtClean="0"/>
              <a:t>Jalaludin</a:t>
            </a:r>
            <a:r>
              <a:rPr lang="en-US" dirty="0" smtClean="0"/>
              <a:t> </a:t>
            </a:r>
            <a:r>
              <a:rPr lang="en-US" dirty="0" err="1" smtClean="0"/>
              <a:t>Rahmat</a:t>
            </a:r>
            <a:r>
              <a:rPr lang="en-US" dirty="0" smtClean="0"/>
              <a:t>,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smtClean="0"/>
              <a:t>De Vito,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Luthans</a:t>
            </a:r>
            <a:r>
              <a:rPr lang="en-US" dirty="0" smtClean="0"/>
              <a:t>, Organizational Behavior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Bacaan</a:t>
            </a:r>
            <a:endParaRPr lang="en-US" dirty="0"/>
          </a:p>
        </p:txBody>
      </p:sp>
      <p:pic>
        <p:nvPicPr>
          <p:cNvPr id="5123" name="Picture 3" descr="D:\MyDocuments\kartunbaby\baby cu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10000"/>
            <a:ext cx="167640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MyDocuments\kartunbaby\Barak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199" y="1828800"/>
            <a:ext cx="2875031" cy="4013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138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psikologi komunikasi</vt:lpstr>
      <vt:lpstr>Kompetensi mahasiswa</vt:lpstr>
      <vt:lpstr>Pokok-pokok bahasan</vt:lpstr>
      <vt:lpstr> Tugas</vt:lpstr>
      <vt:lpstr>Slide 5</vt:lpstr>
      <vt:lpstr>Bacaan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komunikasi</dc:title>
  <dc:creator>user</dc:creator>
  <cp:lastModifiedBy>user</cp:lastModifiedBy>
  <cp:revision>7</cp:revision>
  <dcterms:created xsi:type="dcterms:W3CDTF">2011-03-08T04:24:38Z</dcterms:created>
  <dcterms:modified xsi:type="dcterms:W3CDTF">2011-03-08T05:01:09Z</dcterms:modified>
</cp:coreProperties>
</file>