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6"/>
  </p:notesMasterIdLst>
  <p:handoutMasterIdLst>
    <p:handoutMasterId r:id="rId27"/>
  </p:handoutMasterIdLst>
  <p:sldIdLst>
    <p:sldId id="257" r:id="rId2"/>
    <p:sldId id="365" r:id="rId3"/>
    <p:sldId id="313" r:id="rId4"/>
    <p:sldId id="302" r:id="rId5"/>
    <p:sldId id="304" r:id="rId6"/>
    <p:sldId id="306" r:id="rId7"/>
    <p:sldId id="359" r:id="rId8"/>
    <p:sldId id="360" r:id="rId9"/>
    <p:sldId id="307" r:id="rId10"/>
    <p:sldId id="353" r:id="rId11"/>
    <p:sldId id="308" r:id="rId12"/>
    <p:sldId id="363" r:id="rId13"/>
    <p:sldId id="309" r:id="rId14"/>
    <p:sldId id="311" r:id="rId15"/>
    <p:sldId id="312" r:id="rId16"/>
    <p:sldId id="318" r:id="rId17"/>
    <p:sldId id="354" r:id="rId18"/>
    <p:sldId id="325" r:id="rId19"/>
    <p:sldId id="319" r:id="rId20"/>
    <p:sldId id="320" r:id="rId21"/>
    <p:sldId id="321" r:id="rId22"/>
    <p:sldId id="322" r:id="rId23"/>
    <p:sldId id="323" r:id="rId24"/>
    <p:sldId id="324" r:id="rId25"/>
  </p:sldIdLst>
  <p:sldSz cx="9144000" cy="6858000" type="screen4x3"/>
  <p:notesSz cx="6858000" cy="9313863"/>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2" autoAdjust="0"/>
    <p:restoredTop sz="94660"/>
  </p:normalViewPr>
  <p:slideViewPr>
    <p:cSldViewPr>
      <p:cViewPr varScale="1">
        <p:scale>
          <a:sx n="68" d="100"/>
          <a:sy n="68" d="100"/>
        </p:scale>
        <p:origin x="-8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4336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43364" name="Rectangle 4"/>
          <p:cNvSpPr>
            <a:spLocks noGrp="1" noChangeArrowheads="1"/>
          </p:cNvSpPr>
          <p:nvPr>
            <p:ph type="ftr" sz="quarter" idx="2"/>
          </p:nvPr>
        </p:nvSpPr>
        <p:spPr bwMode="auto">
          <a:xfrm>
            <a:off x="0"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43365" name="Rectangle 5"/>
          <p:cNvSpPr>
            <a:spLocks noGrp="1" noChangeArrowheads="1"/>
          </p:cNvSpPr>
          <p:nvPr>
            <p:ph type="sldNum" sz="quarter" idx="3"/>
          </p:nvPr>
        </p:nvSpPr>
        <p:spPr bwMode="auto">
          <a:xfrm>
            <a:off x="3884613"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BFA3B46-07B2-4092-96A3-FDC7FEB94175}"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45411"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76804" name="Rectangle 4"/>
          <p:cNvSpPr>
            <a:spLocks noGrp="1" noRot="1" noChangeAspect="1" noChangeArrowheads="1" noTextEdit="1"/>
          </p:cNvSpPr>
          <p:nvPr>
            <p:ph type="sldImg" idx="2"/>
          </p:nvPr>
        </p:nvSpPr>
        <p:spPr bwMode="auto">
          <a:xfrm>
            <a:off x="1101725" y="698500"/>
            <a:ext cx="4654550" cy="3492500"/>
          </a:xfrm>
          <a:prstGeom prst="rect">
            <a:avLst/>
          </a:prstGeom>
          <a:noFill/>
          <a:ln w="9525">
            <a:solidFill>
              <a:srgbClr val="000000"/>
            </a:solidFill>
            <a:miter lim="800000"/>
            <a:headEnd/>
            <a:tailEnd/>
          </a:ln>
        </p:spPr>
      </p:sp>
      <p:sp>
        <p:nvSpPr>
          <p:cNvPr id="145413" name="Rectangle 5"/>
          <p:cNvSpPr>
            <a:spLocks noGrp="1" noChangeArrowheads="1"/>
          </p:cNvSpPr>
          <p:nvPr>
            <p:ph type="body" sz="quarter" idx="3"/>
          </p:nvPr>
        </p:nvSpPr>
        <p:spPr bwMode="auto">
          <a:xfrm>
            <a:off x="685800" y="4424363"/>
            <a:ext cx="5486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45414" name="Rectangle 6"/>
          <p:cNvSpPr>
            <a:spLocks noGrp="1" noChangeArrowheads="1"/>
          </p:cNvSpPr>
          <p:nvPr>
            <p:ph type="ftr" sz="quarter" idx="4"/>
          </p:nvPr>
        </p:nvSpPr>
        <p:spPr bwMode="auto">
          <a:xfrm>
            <a:off x="0"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45415" name="Rectangle 7"/>
          <p:cNvSpPr>
            <a:spLocks noGrp="1" noChangeArrowheads="1"/>
          </p:cNvSpPr>
          <p:nvPr>
            <p:ph type="sldNum" sz="quarter" idx="5"/>
          </p:nvPr>
        </p:nvSpPr>
        <p:spPr bwMode="auto">
          <a:xfrm>
            <a:off x="3884613"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C219266-D38F-416C-8585-1D5353B52F9A}"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defRPr/>
              </a:pPr>
              <a:endParaRPr lang="en-US"/>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defRPr/>
              </a:pPr>
              <a:endParaRPr lang="en-US"/>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defRPr/>
              </a:pPr>
              <a:endParaRPr lang="en-US"/>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en-US"/>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defRPr/>
              </a:pPr>
              <a:endParaRPr lang="en-US"/>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defRPr/>
              </a:pPr>
              <a:endParaRPr lang="en-US"/>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defRPr/>
              </a:pPr>
              <a:endParaRPr lang="en-US"/>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en-US"/>
            </a:p>
          </p:txBody>
        </p:sp>
        <p:sp>
          <p:nvSpPr>
            <p:cNvPr id="20" name="Rectangle 18"/>
            <p:cNvSpPr>
              <a:spLocks noChangeArrowheads="1"/>
            </p:cNvSpPr>
            <p:nvPr userDrawn="1"/>
          </p:nvSpPr>
          <p:spPr bwMode="hidden">
            <a:xfrm rot="39991575" flipH="1" flipV="1">
              <a:off x="5372"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en-US"/>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defRPr/>
              </a:pPr>
              <a:endParaRPr lang="en-US"/>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en-US"/>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en-US"/>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defRPr/>
              </a:pPr>
              <a:endParaRPr lang="en-US"/>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defRPr/>
              </a:pPr>
              <a:endParaRPr lang="en-US"/>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defRPr/>
              </a:pPr>
              <a:endParaRPr lang="en-US"/>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en-US"/>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en-US"/>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en-US"/>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en-US"/>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defRPr/>
              </a:pPr>
              <a:endParaRPr lang="en-US"/>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en-US"/>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en-US"/>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en-US"/>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defRPr/>
              </a:pPr>
              <a:endParaRPr lang="en-US"/>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defRPr/>
              </a:pPr>
              <a:endParaRPr lang="en-US"/>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id-ID"/>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id-ID"/>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id-ID"/>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id-ID"/>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id-ID"/>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id-ID"/>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id-ID"/>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id-ID"/>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id-ID"/>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id-ID"/>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id-ID"/>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id-ID"/>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id-ID"/>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id-ID"/>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id-ID"/>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id-ID"/>
            </a:p>
          </p:txBody>
        </p:sp>
      </p:grpSp>
      <p:sp>
        <p:nvSpPr>
          <p:cNvPr id="6362"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GB"/>
              <a:t>Click to edit Master title style</a:t>
            </a:r>
          </a:p>
        </p:txBody>
      </p:sp>
      <p:sp>
        <p:nvSpPr>
          <p:cNvPr id="6363"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220" name="Rectangle 220"/>
          <p:cNvSpPr>
            <a:spLocks noGrp="1" noChangeArrowheads="1"/>
          </p:cNvSpPr>
          <p:nvPr>
            <p:ph type="dt" sz="quarter" idx="10"/>
          </p:nvPr>
        </p:nvSpPr>
        <p:spPr/>
        <p:txBody>
          <a:bodyPr/>
          <a:lstStyle>
            <a:lvl1pPr>
              <a:defRPr/>
            </a:lvl1pPr>
          </a:lstStyle>
          <a:p>
            <a:pPr>
              <a:defRPr/>
            </a:pPr>
            <a:endParaRPr lang="en-GB"/>
          </a:p>
        </p:txBody>
      </p:sp>
      <p:sp>
        <p:nvSpPr>
          <p:cNvPr id="221" name="Rectangle 221"/>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222" name="Rectangle 222"/>
          <p:cNvSpPr>
            <a:spLocks noGrp="1" noChangeArrowheads="1"/>
          </p:cNvSpPr>
          <p:nvPr>
            <p:ph type="sldNum" sz="quarter" idx="12"/>
          </p:nvPr>
        </p:nvSpPr>
        <p:spPr/>
        <p:txBody>
          <a:bodyPr/>
          <a:lstStyle>
            <a:lvl1pPr>
              <a:defRPr/>
            </a:lvl1pPr>
          </a:lstStyle>
          <a:p>
            <a:pPr>
              <a:defRPr/>
            </a:pPr>
            <a:fld id="{FFB67204-5E6A-4239-955F-03AFD4CD4DF3}"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218"/>
          <p:cNvSpPr>
            <a:spLocks noGrp="1" noChangeArrowheads="1"/>
          </p:cNvSpPr>
          <p:nvPr>
            <p:ph type="sldNum" sz="quarter" idx="10"/>
          </p:nvPr>
        </p:nvSpPr>
        <p:spPr>
          <a:ln/>
        </p:spPr>
        <p:txBody>
          <a:bodyPr/>
          <a:lstStyle>
            <a:lvl1pPr>
              <a:defRPr/>
            </a:lvl1pPr>
          </a:lstStyle>
          <a:p>
            <a:pPr>
              <a:defRPr/>
            </a:pPr>
            <a:fld id="{B5E21EA9-1CC6-420A-92BC-E12F0049E447}" type="slidenum">
              <a:rPr lang="en-GB"/>
              <a:pPr>
                <a:defRPr/>
              </a:pPr>
              <a:t>‹#›</a:t>
            </a:fld>
            <a:endParaRPr lang="en-GB"/>
          </a:p>
        </p:txBody>
      </p:sp>
      <p:sp>
        <p:nvSpPr>
          <p:cNvPr id="5" name="Rectangle 219"/>
          <p:cNvSpPr>
            <a:spLocks noGrp="1" noChangeArrowheads="1"/>
          </p:cNvSpPr>
          <p:nvPr>
            <p:ph type="dt" sz="half" idx="11"/>
          </p:nvPr>
        </p:nvSpPr>
        <p:spPr>
          <a:ln/>
        </p:spPr>
        <p:txBody>
          <a:bodyPr/>
          <a:lstStyle>
            <a:lvl1pPr>
              <a:defRPr/>
            </a:lvl1pPr>
          </a:lstStyle>
          <a:p>
            <a:pPr>
              <a:defRPr/>
            </a:pPr>
            <a:endParaRPr lang="en-GB"/>
          </a:p>
        </p:txBody>
      </p:sp>
      <p:sp>
        <p:nvSpPr>
          <p:cNvPr id="6" name="Rectangle 220"/>
          <p:cNvSpPr>
            <a:spLocks noGrp="1" noChangeArrowheads="1"/>
          </p:cNvSpPr>
          <p:nvPr>
            <p:ph type="ftr" sz="quarter" idx="12"/>
          </p:nvPr>
        </p:nvSpPr>
        <p:spPr>
          <a:ln/>
        </p:spPr>
        <p:txBody>
          <a:bodyPr/>
          <a:lstStyle>
            <a:lvl1pPr>
              <a:defRPr/>
            </a:lvl1pPr>
          </a:lstStyle>
          <a:p>
            <a:pPr>
              <a:defRPr/>
            </a:pP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218"/>
          <p:cNvSpPr>
            <a:spLocks noGrp="1" noChangeArrowheads="1"/>
          </p:cNvSpPr>
          <p:nvPr>
            <p:ph type="sldNum" sz="quarter" idx="10"/>
          </p:nvPr>
        </p:nvSpPr>
        <p:spPr>
          <a:ln/>
        </p:spPr>
        <p:txBody>
          <a:bodyPr/>
          <a:lstStyle>
            <a:lvl1pPr>
              <a:defRPr/>
            </a:lvl1pPr>
          </a:lstStyle>
          <a:p>
            <a:pPr>
              <a:defRPr/>
            </a:pPr>
            <a:fld id="{B8A147B5-805A-473C-8FC9-F5B2E1517A8B}" type="slidenum">
              <a:rPr lang="en-GB"/>
              <a:pPr>
                <a:defRPr/>
              </a:pPr>
              <a:t>‹#›</a:t>
            </a:fld>
            <a:endParaRPr lang="en-GB"/>
          </a:p>
        </p:txBody>
      </p:sp>
      <p:sp>
        <p:nvSpPr>
          <p:cNvPr id="5" name="Rectangle 219"/>
          <p:cNvSpPr>
            <a:spLocks noGrp="1" noChangeArrowheads="1"/>
          </p:cNvSpPr>
          <p:nvPr>
            <p:ph type="dt" sz="half" idx="11"/>
          </p:nvPr>
        </p:nvSpPr>
        <p:spPr>
          <a:ln/>
        </p:spPr>
        <p:txBody>
          <a:bodyPr/>
          <a:lstStyle>
            <a:lvl1pPr>
              <a:defRPr/>
            </a:lvl1pPr>
          </a:lstStyle>
          <a:p>
            <a:pPr>
              <a:defRPr/>
            </a:pPr>
            <a:endParaRPr lang="en-GB"/>
          </a:p>
        </p:txBody>
      </p:sp>
      <p:sp>
        <p:nvSpPr>
          <p:cNvPr id="6" name="Rectangle 220"/>
          <p:cNvSpPr>
            <a:spLocks noGrp="1" noChangeArrowheads="1"/>
          </p:cNvSpPr>
          <p:nvPr>
            <p:ph type="ftr" sz="quarter" idx="12"/>
          </p:nvPr>
        </p:nvSpPr>
        <p:spPr>
          <a:ln/>
        </p:spPr>
        <p:txBody>
          <a:bodyPr/>
          <a:lstStyle>
            <a:lvl1pPr>
              <a:defRPr/>
            </a:lvl1pPr>
          </a:lstStyle>
          <a:p>
            <a:pPr>
              <a:defRPr/>
            </a:pP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Rectangle 218"/>
          <p:cNvSpPr>
            <a:spLocks noGrp="1" noChangeArrowheads="1"/>
          </p:cNvSpPr>
          <p:nvPr>
            <p:ph type="sldNum" sz="quarter" idx="10"/>
          </p:nvPr>
        </p:nvSpPr>
        <p:spPr>
          <a:ln/>
        </p:spPr>
        <p:txBody>
          <a:bodyPr/>
          <a:lstStyle>
            <a:lvl1pPr>
              <a:defRPr/>
            </a:lvl1pPr>
          </a:lstStyle>
          <a:p>
            <a:pPr>
              <a:defRPr/>
            </a:pPr>
            <a:fld id="{CD009EB2-0455-4FA8-A51D-BB3218E578BE}" type="slidenum">
              <a:rPr lang="en-GB"/>
              <a:pPr>
                <a:defRPr/>
              </a:pPr>
              <a:t>‹#›</a:t>
            </a:fld>
            <a:endParaRPr lang="en-GB"/>
          </a:p>
        </p:txBody>
      </p:sp>
      <p:sp>
        <p:nvSpPr>
          <p:cNvPr id="4" name="Rectangle 219"/>
          <p:cNvSpPr>
            <a:spLocks noGrp="1" noChangeArrowheads="1"/>
          </p:cNvSpPr>
          <p:nvPr>
            <p:ph type="dt" sz="half" idx="11"/>
          </p:nvPr>
        </p:nvSpPr>
        <p:spPr>
          <a:ln/>
        </p:spPr>
        <p:txBody>
          <a:bodyPr/>
          <a:lstStyle>
            <a:lvl1pPr>
              <a:defRPr/>
            </a:lvl1pPr>
          </a:lstStyle>
          <a:p>
            <a:pPr>
              <a:defRPr/>
            </a:pPr>
            <a:endParaRPr lang="en-GB"/>
          </a:p>
        </p:txBody>
      </p:sp>
      <p:sp>
        <p:nvSpPr>
          <p:cNvPr id="5" name="Rectangle 220"/>
          <p:cNvSpPr>
            <a:spLocks noGrp="1" noChangeArrowheads="1"/>
          </p:cNvSpPr>
          <p:nvPr>
            <p:ph type="ftr" sz="quarter" idx="12"/>
          </p:nvPr>
        </p:nvSpPr>
        <p:spPr>
          <a:ln/>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218"/>
          <p:cNvSpPr>
            <a:spLocks noGrp="1" noChangeArrowheads="1"/>
          </p:cNvSpPr>
          <p:nvPr>
            <p:ph type="sldNum" sz="quarter" idx="10"/>
          </p:nvPr>
        </p:nvSpPr>
        <p:spPr>
          <a:ln/>
        </p:spPr>
        <p:txBody>
          <a:bodyPr/>
          <a:lstStyle>
            <a:lvl1pPr>
              <a:defRPr/>
            </a:lvl1pPr>
          </a:lstStyle>
          <a:p>
            <a:pPr>
              <a:defRPr/>
            </a:pPr>
            <a:fld id="{E987CA02-7E1D-4459-99AF-811C980AF41D}" type="slidenum">
              <a:rPr lang="en-GB"/>
              <a:pPr>
                <a:defRPr/>
              </a:pPr>
              <a:t>‹#›</a:t>
            </a:fld>
            <a:endParaRPr lang="en-GB"/>
          </a:p>
        </p:txBody>
      </p:sp>
      <p:sp>
        <p:nvSpPr>
          <p:cNvPr id="5" name="Rectangle 219"/>
          <p:cNvSpPr>
            <a:spLocks noGrp="1" noChangeArrowheads="1"/>
          </p:cNvSpPr>
          <p:nvPr>
            <p:ph type="dt" sz="half" idx="11"/>
          </p:nvPr>
        </p:nvSpPr>
        <p:spPr>
          <a:ln/>
        </p:spPr>
        <p:txBody>
          <a:bodyPr/>
          <a:lstStyle>
            <a:lvl1pPr>
              <a:defRPr/>
            </a:lvl1pPr>
          </a:lstStyle>
          <a:p>
            <a:pPr>
              <a:defRPr/>
            </a:pPr>
            <a:endParaRPr lang="en-GB"/>
          </a:p>
        </p:txBody>
      </p:sp>
      <p:sp>
        <p:nvSpPr>
          <p:cNvPr id="6" name="Rectangle 220"/>
          <p:cNvSpPr>
            <a:spLocks noGrp="1" noChangeArrowheads="1"/>
          </p:cNvSpPr>
          <p:nvPr>
            <p:ph type="ftr" sz="quarter" idx="12"/>
          </p:nvPr>
        </p:nvSpPr>
        <p:spPr>
          <a:ln/>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18"/>
          <p:cNvSpPr>
            <a:spLocks noGrp="1" noChangeArrowheads="1"/>
          </p:cNvSpPr>
          <p:nvPr>
            <p:ph type="sldNum" sz="quarter" idx="10"/>
          </p:nvPr>
        </p:nvSpPr>
        <p:spPr>
          <a:ln/>
        </p:spPr>
        <p:txBody>
          <a:bodyPr/>
          <a:lstStyle>
            <a:lvl1pPr>
              <a:defRPr/>
            </a:lvl1pPr>
          </a:lstStyle>
          <a:p>
            <a:pPr>
              <a:defRPr/>
            </a:pPr>
            <a:fld id="{31F6EBC2-84C0-4DAE-A37E-B6E700A7C26F}" type="slidenum">
              <a:rPr lang="en-GB"/>
              <a:pPr>
                <a:defRPr/>
              </a:pPr>
              <a:t>‹#›</a:t>
            </a:fld>
            <a:endParaRPr lang="en-GB"/>
          </a:p>
        </p:txBody>
      </p:sp>
      <p:sp>
        <p:nvSpPr>
          <p:cNvPr id="5" name="Rectangle 219"/>
          <p:cNvSpPr>
            <a:spLocks noGrp="1" noChangeArrowheads="1"/>
          </p:cNvSpPr>
          <p:nvPr>
            <p:ph type="dt" sz="half" idx="11"/>
          </p:nvPr>
        </p:nvSpPr>
        <p:spPr>
          <a:ln/>
        </p:spPr>
        <p:txBody>
          <a:bodyPr/>
          <a:lstStyle>
            <a:lvl1pPr>
              <a:defRPr/>
            </a:lvl1pPr>
          </a:lstStyle>
          <a:p>
            <a:pPr>
              <a:defRPr/>
            </a:pPr>
            <a:endParaRPr lang="en-GB"/>
          </a:p>
        </p:txBody>
      </p:sp>
      <p:sp>
        <p:nvSpPr>
          <p:cNvPr id="6" name="Rectangle 220"/>
          <p:cNvSpPr>
            <a:spLocks noGrp="1" noChangeArrowheads="1"/>
          </p:cNvSpPr>
          <p:nvPr>
            <p:ph type="ftr" sz="quarter" idx="12"/>
          </p:nvPr>
        </p:nvSpPr>
        <p:spPr>
          <a:ln/>
        </p:spPr>
        <p:txBody>
          <a:bodyPr/>
          <a:lstStyle>
            <a:lvl1pPr>
              <a:defRPr/>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218"/>
          <p:cNvSpPr>
            <a:spLocks noGrp="1" noChangeArrowheads="1"/>
          </p:cNvSpPr>
          <p:nvPr>
            <p:ph type="sldNum" sz="quarter" idx="10"/>
          </p:nvPr>
        </p:nvSpPr>
        <p:spPr>
          <a:ln/>
        </p:spPr>
        <p:txBody>
          <a:bodyPr/>
          <a:lstStyle>
            <a:lvl1pPr>
              <a:defRPr/>
            </a:lvl1pPr>
          </a:lstStyle>
          <a:p>
            <a:pPr>
              <a:defRPr/>
            </a:pPr>
            <a:fld id="{9A81CF0A-BC72-4F46-B16F-F93D7491E575}" type="slidenum">
              <a:rPr lang="en-GB"/>
              <a:pPr>
                <a:defRPr/>
              </a:pPr>
              <a:t>‹#›</a:t>
            </a:fld>
            <a:endParaRPr lang="en-GB"/>
          </a:p>
        </p:txBody>
      </p:sp>
      <p:sp>
        <p:nvSpPr>
          <p:cNvPr id="6" name="Rectangle 219"/>
          <p:cNvSpPr>
            <a:spLocks noGrp="1" noChangeArrowheads="1"/>
          </p:cNvSpPr>
          <p:nvPr>
            <p:ph type="dt" sz="half" idx="11"/>
          </p:nvPr>
        </p:nvSpPr>
        <p:spPr>
          <a:ln/>
        </p:spPr>
        <p:txBody>
          <a:bodyPr/>
          <a:lstStyle>
            <a:lvl1pPr>
              <a:defRPr/>
            </a:lvl1pPr>
          </a:lstStyle>
          <a:p>
            <a:pPr>
              <a:defRPr/>
            </a:pPr>
            <a:endParaRPr lang="en-GB"/>
          </a:p>
        </p:txBody>
      </p:sp>
      <p:sp>
        <p:nvSpPr>
          <p:cNvPr id="7" name="Rectangle 220"/>
          <p:cNvSpPr>
            <a:spLocks noGrp="1" noChangeArrowheads="1"/>
          </p:cNvSpPr>
          <p:nvPr>
            <p:ph type="ftr" sz="quarter" idx="12"/>
          </p:nvPr>
        </p:nvSpPr>
        <p:spPr>
          <a:ln/>
        </p:spPr>
        <p:txBody>
          <a:bodyPr/>
          <a:lstStyle>
            <a:lvl1pPr>
              <a:defRPr/>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218"/>
          <p:cNvSpPr>
            <a:spLocks noGrp="1" noChangeArrowheads="1"/>
          </p:cNvSpPr>
          <p:nvPr>
            <p:ph type="sldNum" sz="quarter" idx="10"/>
          </p:nvPr>
        </p:nvSpPr>
        <p:spPr>
          <a:ln/>
        </p:spPr>
        <p:txBody>
          <a:bodyPr/>
          <a:lstStyle>
            <a:lvl1pPr>
              <a:defRPr/>
            </a:lvl1pPr>
          </a:lstStyle>
          <a:p>
            <a:pPr>
              <a:defRPr/>
            </a:pPr>
            <a:fld id="{73EE88E4-EFCD-4408-A3EB-DEA09551A664}" type="slidenum">
              <a:rPr lang="en-GB"/>
              <a:pPr>
                <a:defRPr/>
              </a:pPr>
              <a:t>‹#›</a:t>
            </a:fld>
            <a:endParaRPr lang="en-GB"/>
          </a:p>
        </p:txBody>
      </p:sp>
      <p:sp>
        <p:nvSpPr>
          <p:cNvPr id="8" name="Rectangle 219"/>
          <p:cNvSpPr>
            <a:spLocks noGrp="1" noChangeArrowheads="1"/>
          </p:cNvSpPr>
          <p:nvPr>
            <p:ph type="dt" sz="half" idx="11"/>
          </p:nvPr>
        </p:nvSpPr>
        <p:spPr>
          <a:ln/>
        </p:spPr>
        <p:txBody>
          <a:bodyPr/>
          <a:lstStyle>
            <a:lvl1pPr>
              <a:defRPr/>
            </a:lvl1pPr>
          </a:lstStyle>
          <a:p>
            <a:pPr>
              <a:defRPr/>
            </a:pPr>
            <a:endParaRPr lang="en-GB"/>
          </a:p>
        </p:txBody>
      </p:sp>
      <p:sp>
        <p:nvSpPr>
          <p:cNvPr id="9" name="Rectangle 220"/>
          <p:cNvSpPr>
            <a:spLocks noGrp="1" noChangeArrowheads="1"/>
          </p:cNvSpPr>
          <p:nvPr>
            <p:ph type="ftr" sz="quarter" idx="12"/>
          </p:nvPr>
        </p:nvSpPr>
        <p:spPr>
          <a:ln/>
        </p:spPr>
        <p:txBody>
          <a:bodyPr/>
          <a:lstStyle>
            <a:lvl1pPr>
              <a:defRPr/>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218"/>
          <p:cNvSpPr>
            <a:spLocks noGrp="1" noChangeArrowheads="1"/>
          </p:cNvSpPr>
          <p:nvPr>
            <p:ph type="sldNum" sz="quarter" idx="10"/>
          </p:nvPr>
        </p:nvSpPr>
        <p:spPr>
          <a:ln/>
        </p:spPr>
        <p:txBody>
          <a:bodyPr/>
          <a:lstStyle>
            <a:lvl1pPr>
              <a:defRPr/>
            </a:lvl1pPr>
          </a:lstStyle>
          <a:p>
            <a:pPr>
              <a:defRPr/>
            </a:pPr>
            <a:fld id="{77001EE1-52B3-48E7-8679-EE997632E3B3}" type="slidenum">
              <a:rPr lang="en-GB"/>
              <a:pPr>
                <a:defRPr/>
              </a:pPr>
              <a:t>‹#›</a:t>
            </a:fld>
            <a:endParaRPr lang="en-GB"/>
          </a:p>
        </p:txBody>
      </p:sp>
      <p:sp>
        <p:nvSpPr>
          <p:cNvPr id="4" name="Rectangle 219"/>
          <p:cNvSpPr>
            <a:spLocks noGrp="1" noChangeArrowheads="1"/>
          </p:cNvSpPr>
          <p:nvPr>
            <p:ph type="dt" sz="half" idx="11"/>
          </p:nvPr>
        </p:nvSpPr>
        <p:spPr>
          <a:ln/>
        </p:spPr>
        <p:txBody>
          <a:bodyPr/>
          <a:lstStyle>
            <a:lvl1pPr>
              <a:defRPr/>
            </a:lvl1pPr>
          </a:lstStyle>
          <a:p>
            <a:pPr>
              <a:defRPr/>
            </a:pPr>
            <a:endParaRPr lang="en-GB"/>
          </a:p>
        </p:txBody>
      </p:sp>
      <p:sp>
        <p:nvSpPr>
          <p:cNvPr id="5" name="Rectangle 220"/>
          <p:cNvSpPr>
            <a:spLocks noGrp="1" noChangeArrowheads="1"/>
          </p:cNvSpPr>
          <p:nvPr>
            <p:ph type="ftr" sz="quarter" idx="12"/>
          </p:nvPr>
        </p:nvSpPr>
        <p:spPr>
          <a:ln/>
        </p:spPr>
        <p:txBody>
          <a:bodyPr/>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28753D17-9422-43EA-BC70-5C35DA607FB7}" type="slidenum">
              <a:rPr lang="en-GB"/>
              <a:pPr>
                <a:defRPr/>
              </a:pPr>
              <a:t>‹#›</a:t>
            </a:fld>
            <a:endParaRPr lang="en-GB"/>
          </a:p>
        </p:txBody>
      </p:sp>
      <p:sp>
        <p:nvSpPr>
          <p:cNvPr id="3" name="Rectangle 219"/>
          <p:cNvSpPr>
            <a:spLocks noGrp="1" noChangeArrowheads="1"/>
          </p:cNvSpPr>
          <p:nvPr>
            <p:ph type="dt" sz="half" idx="11"/>
          </p:nvPr>
        </p:nvSpPr>
        <p:spPr>
          <a:ln/>
        </p:spPr>
        <p:txBody>
          <a:bodyPr/>
          <a:lstStyle>
            <a:lvl1pPr>
              <a:defRPr/>
            </a:lvl1pPr>
          </a:lstStyle>
          <a:p>
            <a:pPr>
              <a:defRPr/>
            </a:pPr>
            <a:endParaRPr lang="en-GB"/>
          </a:p>
        </p:txBody>
      </p:sp>
      <p:sp>
        <p:nvSpPr>
          <p:cNvPr id="4" name="Rectangle 220"/>
          <p:cNvSpPr>
            <a:spLocks noGrp="1" noChangeArrowheads="1"/>
          </p:cNvSpPr>
          <p:nvPr>
            <p:ph type="ftr" sz="quarter" idx="12"/>
          </p:nvPr>
        </p:nvSpPr>
        <p:spPr>
          <a:ln/>
        </p:spPr>
        <p:txBody>
          <a:bodyPr/>
          <a:lstStyle>
            <a:lvl1pPr>
              <a:defRPr/>
            </a:lvl1pPr>
          </a:lstStyle>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C49B745D-17D4-4CF2-AB3E-BB19012ADAA3}" type="slidenum">
              <a:rPr lang="en-GB"/>
              <a:pPr>
                <a:defRPr/>
              </a:pPr>
              <a:t>‹#›</a:t>
            </a:fld>
            <a:endParaRPr lang="en-GB"/>
          </a:p>
        </p:txBody>
      </p:sp>
      <p:sp>
        <p:nvSpPr>
          <p:cNvPr id="6" name="Rectangle 219"/>
          <p:cNvSpPr>
            <a:spLocks noGrp="1" noChangeArrowheads="1"/>
          </p:cNvSpPr>
          <p:nvPr>
            <p:ph type="dt" sz="half" idx="11"/>
          </p:nvPr>
        </p:nvSpPr>
        <p:spPr>
          <a:ln/>
        </p:spPr>
        <p:txBody>
          <a:bodyPr/>
          <a:lstStyle>
            <a:lvl1pPr>
              <a:defRPr/>
            </a:lvl1pPr>
          </a:lstStyle>
          <a:p>
            <a:pPr>
              <a:defRPr/>
            </a:pPr>
            <a:endParaRPr lang="en-GB"/>
          </a:p>
        </p:txBody>
      </p:sp>
      <p:sp>
        <p:nvSpPr>
          <p:cNvPr id="7" name="Rectangle 220"/>
          <p:cNvSpPr>
            <a:spLocks noGrp="1" noChangeArrowheads="1"/>
          </p:cNvSpPr>
          <p:nvPr>
            <p:ph type="ftr" sz="quarter" idx="12"/>
          </p:nvPr>
        </p:nvSpPr>
        <p:spPr>
          <a:ln/>
        </p:spPr>
        <p:txBody>
          <a:bodyPr/>
          <a:lstStyle>
            <a:lvl1pPr>
              <a:defRPr/>
            </a:lvl1pPr>
          </a:lstStyle>
          <a:p>
            <a:pPr>
              <a:defRPr/>
            </a:pP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79279606-89A6-433F-846D-E7ED3CC85AF8}" type="slidenum">
              <a:rPr lang="en-GB"/>
              <a:pPr>
                <a:defRPr/>
              </a:pPr>
              <a:t>‹#›</a:t>
            </a:fld>
            <a:endParaRPr lang="en-GB"/>
          </a:p>
        </p:txBody>
      </p:sp>
      <p:sp>
        <p:nvSpPr>
          <p:cNvPr id="6" name="Rectangle 219"/>
          <p:cNvSpPr>
            <a:spLocks noGrp="1" noChangeArrowheads="1"/>
          </p:cNvSpPr>
          <p:nvPr>
            <p:ph type="dt" sz="half" idx="11"/>
          </p:nvPr>
        </p:nvSpPr>
        <p:spPr>
          <a:ln/>
        </p:spPr>
        <p:txBody>
          <a:bodyPr/>
          <a:lstStyle>
            <a:lvl1pPr>
              <a:defRPr/>
            </a:lvl1pPr>
          </a:lstStyle>
          <a:p>
            <a:pPr>
              <a:defRPr/>
            </a:pPr>
            <a:endParaRPr lang="en-GB"/>
          </a:p>
        </p:txBody>
      </p:sp>
      <p:sp>
        <p:nvSpPr>
          <p:cNvPr id="7" name="Rectangle 220"/>
          <p:cNvSpPr>
            <a:spLocks noGrp="1" noChangeArrowheads="1"/>
          </p:cNvSpPr>
          <p:nvPr>
            <p:ph type="ftr" sz="quarter" idx="12"/>
          </p:nvPr>
        </p:nvSpPr>
        <p:spPr>
          <a:ln/>
        </p:spPr>
        <p:txBody>
          <a:bodyPr/>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5123"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24"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25"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26"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27"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28"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29"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30"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31"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32"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33"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34"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35"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36"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37"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en-US">
                <a:effectLst>
                  <a:outerShdw blurRad="38100" dist="38100" dir="2700000" algn="tl">
                    <a:srgbClr val="000000"/>
                  </a:outerShdw>
                </a:effectLst>
              </a:endParaRPr>
            </a:p>
          </p:txBody>
        </p:sp>
        <p:sp>
          <p:nvSpPr>
            <p:cNvPr id="5138"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en-US">
                <a:effectLst>
                  <a:outerShdw blurRad="38100" dist="38100" dir="2700000" algn="tl">
                    <a:srgbClr val="000000"/>
                  </a:outerShdw>
                </a:effectLst>
              </a:endParaRPr>
            </a:p>
          </p:txBody>
        </p:sp>
        <p:sp>
          <p:nvSpPr>
            <p:cNvPr id="5139"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defRPr/>
              </a:pPr>
              <a:endParaRPr lang="en-US">
                <a:effectLst>
                  <a:outerShdw blurRad="38100" dist="38100" dir="2700000" algn="tl">
                    <a:srgbClr val="000000"/>
                  </a:outerShdw>
                </a:effectLst>
              </a:endParaRPr>
            </a:p>
          </p:txBody>
        </p:sp>
        <p:sp>
          <p:nvSpPr>
            <p:cNvPr id="5140"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en-US">
                <a:effectLst>
                  <a:outerShdw blurRad="38100" dist="38100" dir="2700000" algn="tl">
                    <a:srgbClr val="000000"/>
                  </a:outerShdw>
                </a:effectLst>
              </a:endParaRPr>
            </a:p>
          </p:txBody>
        </p:sp>
        <p:sp>
          <p:nvSpPr>
            <p:cNvPr id="5141"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en-US">
                <a:effectLst>
                  <a:outerShdw blurRad="38100" dist="38100" dir="2700000" algn="tl">
                    <a:srgbClr val="000000"/>
                  </a:outerShdw>
                </a:effectLst>
              </a:endParaRPr>
            </a:p>
          </p:txBody>
        </p:sp>
        <p:sp>
          <p:nvSpPr>
            <p:cNvPr id="5142"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defRPr/>
              </a:pPr>
              <a:endParaRPr lang="en-US">
                <a:effectLst>
                  <a:outerShdw blurRad="38100" dist="38100" dir="2700000" algn="tl">
                    <a:srgbClr val="000000"/>
                  </a:outerShdw>
                </a:effectLst>
              </a:endParaRPr>
            </a:p>
          </p:txBody>
        </p:sp>
        <p:sp>
          <p:nvSpPr>
            <p:cNvPr id="5143"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defRPr/>
              </a:pPr>
              <a:endParaRPr lang="en-US">
                <a:effectLst>
                  <a:outerShdw blurRad="38100" dist="38100" dir="2700000" algn="tl">
                    <a:srgbClr val="000000"/>
                  </a:outerShdw>
                </a:effectLst>
              </a:endParaRPr>
            </a:p>
          </p:txBody>
        </p:sp>
        <p:sp>
          <p:nvSpPr>
            <p:cNvPr id="5144"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defRPr/>
              </a:pPr>
              <a:endParaRPr lang="en-US">
                <a:effectLst>
                  <a:outerShdw blurRad="38100" dist="38100" dir="2700000" algn="tl">
                    <a:srgbClr val="000000"/>
                  </a:outerShdw>
                </a:effectLst>
              </a:endParaRPr>
            </a:p>
          </p:txBody>
        </p:sp>
        <p:sp>
          <p:nvSpPr>
            <p:cNvPr id="5145"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46"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en-US">
                <a:effectLst>
                  <a:outerShdw blurRad="38100" dist="38100" dir="2700000" algn="tl">
                    <a:srgbClr val="000000"/>
                  </a:outerShdw>
                </a:effectLst>
              </a:endParaRPr>
            </a:p>
          </p:txBody>
        </p:sp>
        <p:sp>
          <p:nvSpPr>
            <p:cNvPr id="5147"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en-US">
                <a:effectLst>
                  <a:outerShdw blurRad="38100" dist="38100" dir="2700000" algn="tl">
                    <a:srgbClr val="000000"/>
                  </a:outerShdw>
                </a:effectLst>
              </a:endParaRPr>
            </a:p>
          </p:txBody>
        </p:sp>
        <p:sp>
          <p:nvSpPr>
            <p:cNvPr id="5148"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en-US">
                <a:effectLst>
                  <a:outerShdw blurRad="38100" dist="38100" dir="2700000" algn="tl">
                    <a:srgbClr val="000000"/>
                  </a:outerShdw>
                </a:effectLst>
              </a:endParaRPr>
            </a:p>
          </p:txBody>
        </p:sp>
        <p:sp>
          <p:nvSpPr>
            <p:cNvPr id="5149"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defRPr/>
              </a:pPr>
              <a:endParaRPr lang="en-US">
                <a:effectLst>
                  <a:outerShdw blurRad="38100" dist="38100" dir="2700000" algn="tl">
                    <a:srgbClr val="000000"/>
                  </a:outerShdw>
                </a:effectLst>
              </a:endParaRPr>
            </a:p>
          </p:txBody>
        </p:sp>
        <p:sp>
          <p:nvSpPr>
            <p:cNvPr id="5150"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51"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52"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53"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54"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defRPr/>
              </a:pPr>
              <a:endParaRPr lang="en-US">
                <a:effectLst>
                  <a:outerShdw blurRad="38100" dist="38100" dir="2700000" algn="tl">
                    <a:srgbClr val="000000"/>
                  </a:outerShdw>
                </a:effectLst>
              </a:endParaRPr>
            </a:p>
          </p:txBody>
        </p:sp>
        <p:sp>
          <p:nvSpPr>
            <p:cNvPr id="5155"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156"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57"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158"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159"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160"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161"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62"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163"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64"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165"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66"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67"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168"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69"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70"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71"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72"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id-ID"/>
            </a:p>
          </p:txBody>
        </p:sp>
        <p:sp>
          <p:nvSpPr>
            <p:cNvPr id="5173"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id-ID"/>
            </a:p>
          </p:txBody>
        </p:sp>
        <p:sp>
          <p:nvSpPr>
            <p:cNvPr id="5174"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75"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176"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177"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178"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179"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180"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181"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182"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183"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184"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185"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186"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187"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5188"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5189"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190"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191"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192"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193"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194"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195"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196"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197"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5198"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199"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00"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01"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02"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5203"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5204"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05"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5206"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207"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208"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09"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10"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11"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12"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213"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214"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15"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16"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17"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18"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19"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20"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21"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22"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23"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24"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225"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226"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id-ID"/>
            </a:p>
          </p:txBody>
        </p:sp>
        <p:sp>
          <p:nvSpPr>
            <p:cNvPr id="5227"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id-ID"/>
            </a:p>
          </p:txBody>
        </p:sp>
        <p:sp>
          <p:nvSpPr>
            <p:cNvPr id="5228"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29"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id-ID"/>
            </a:p>
          </p:txBody>
        </p:sp>
        <p:sp>
          <p:nvSpPr>
            <p:cNvPr id="5230"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231"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232"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233"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234"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35"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36"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5237"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5238"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39"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5240"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41"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42"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43"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244"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245"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id-ID"/>
            </a:p>
          </p:txBody>
        </p:sp>
        <p:sp>
          <p:nvSpPr>
            <p:cNvPr id="5246"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247"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48"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5249"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5250"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51"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52"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53"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54"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55"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56"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57"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258"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259"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260"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61"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5262"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263"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id-ID"/>
            </a:p>
          </p:txBody>
        </p:sp>
        <p:sp>
          <p:nvSpPr>
            <p:cNvPr id="5264"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5265"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5266"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5267"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5268"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5269"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70"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5271"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id-ID"/>
            </a:p>
          </p:txBody>
        </p:sp>
        <p:sp>
          <p:nvSpPr>
            <p:cNvPr id="5272"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73"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74"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75"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76"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77"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78"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79"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80"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81"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82"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83"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84"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85"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86"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87"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88"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id-ID"/>
            </a:p>
          </p:txBody>
        </p:sp>
        <p:sp>
          <p:nvSpPr>
            <p:cNvPr id="5289"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id-ID"/>
            </a:p>
          </p:txBody>
        </p:sp>
        <p:sp>
          <p:nvSpPr>
            <p:cNvPr id="5290"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291"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292"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93"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94"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95"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96"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97"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98"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299"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300"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301"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302"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303"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304"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305"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306"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307"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308"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309"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id-ID"/>
            </a:p>
          </p:txBody>
        </p:sp>
        <p:sp>
          <p:nvSpPr>
            <p:cNvPr id="5310"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311"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312"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id-ID"/>
            </a:p>
          </p:txBody>
        </p:sp>
        <p:sp>
          <p:nvSpPr>
            <p:cNvPr id="5313"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id-ID"/>
            </a:p>
          </p:txBody>
        </p:sp>
        <p:sp>
          <p:nvSpPr>
            <p:cNvPr id="5314"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id-ID"/>
            </a:p>
          </p:txBody>
        </p:sp>
        <p:sp>
          <p:nvSpPr>
            <p:cNvPr id="5315"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id-ID"/>
            </a:p>
          </p:txBody>
        </p:sp>
        <p:sp>
          <p:nvSpPr>
            <p:cNvPr id="5316"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17"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18"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id-ID"/>
            </a:p>
          </p:txBody>
        </p:sp>
        <p:sp>
          <p:nvSpPr>
            <p:cNvPr id="5319"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id-ID"/>
            </a:p>
          </p:txBody>
        </p:sp>
        <p:sp>
          <p:nvSpPr>
            <p:cNvPr id="5320"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21"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22"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id-ID"/>
            </a:p>
          </p:txBody>
        </p:sp>
        <p:sp>
          <p:nvSpPr>
            <p:cNvPr id="5323"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24"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25"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id-ID"/>
            </a:p>
          </p:txBody>
        </p:sp>
        <p:sp>
          <p:nvSpPr>
            <p:cNvPr id="5326"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27"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28"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29"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30"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31"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id-ID"/>
            </a:p>
          </p:txBody>
        </p:sp>
        <p:sp>
          <p:nvSpPr>
            <p:cNvPr id="5332"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id-ID"/>
            </a:p>
          </p:txBody>
        </p:sp>
        <p:sp>
          <p:nvSpPr>
            <p:cNvPr id="5333"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id-ID"/>
            </a:p>
          </p:txBody>
        </p:sp>
        <p:sp>
          <p:nvSpPr>
            <p:cNvPr id="5334"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id-ID"/>
            </a:p>
          </p:txBody>
        </p:sp>
        <p:sp>
          <p:nvSpPr>
            <p:cNvPr id="5335"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id-ID"/>
            </a:p>
          </p:txBody>
        </p:sp>
        <p:sp>
          <p:nvSpPr>
            <p:cNvPr id="5336"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id-ID"/>
            </a:p>
          </p:txBody>
        </p:sp>
        <p:sp>
          <p:nvSpPr>
            <p:cNvPr id="5337"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id-ID"/>
            </a:p>
          </p:txBody>
        </p:sp>
      </p:grpSp>
      <p:sp>
        <p:nvSpPr>
          <p:cNvPr id="5338"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290DDE19-7E49-4582-9B8B-AFD010D7AD39}" type="slidenum">
              <a:rPr lang="en-GB"/>
              <a:pPr>
                <a:defRPr/>
              </a:pPr>
              <a:t>‹#›</a:t>
            </a:fld>
            <a:endParaRPr lang="en-GB"/>
          </a:p>
        </p:txBody>
      </p:sp>
      <p:sp>
        <p:nvSpPr>
          <p:cNvPr id="5339"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en-GB"/>
          </a:p>
        </p:txBody>
      </p:sp>
      <p:sp>
        <p:nvSpPr>
          <p:cNvPr id="5340"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en-GB"/>
          </a:p>
        </p:txBody>
      </p:sp>
      <p:sp>
        <p:nvSpPr>
          <p:cNvPr id="5341"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342"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Tree>
  </p:cSld>
  <p:clrMap bg1="dk2" tx1="lt1" bg2="dk1" tx2="lt2" accent1="accent1" accent2="accent2" accent3="accent3" accent4="accent4" accent5="accent5" accent6="accent6" hlink="hlink" folHlink="folHlink"/>
  <p:sldLayoutIdLst>
    <p:sldLayoutId id="2147483713"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Font typeface="Wingdings" pitchFamily="2" charset="2"/>
        <a:buBlip>
          <a:blip r:embed="rId14"/>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22"/>
          <p:cNvSpPr>
            <a:spLocks noGrp="1" noChangeArrowheads="1"/>
          </p:cNvSpPr>
          <p:nvPr>
            <p:ph type="sldNum" sz="quarter" idx="12"/>
          </p:nvPr>
        </p:nvSpPr>
        <p:spPr/>
        <p:txBody>
          <a:bodyPr/>
          <a:lstStyle/>
          <a:p>
            <a:pPr>
              <a:defRPr/>
            </a:pPr>
            <a:fld id="{5B32FD12-C332-4014-BE81-9E12548DA464}" type="slidenum">
              <a:rPr lang="en-GB"/>
              <a:pPr>
                <a:defRPr/>
              </a:pPr>
              <a:t>1</a:t>
            </a:fld>
            <a:endParaRPr lang="en-GB"/>
          </a:p>
        </p:txBody>
      </p:sp>
      <p:sp>
        <p:nvSpPr>
          <p:cNvPr id="3074" name="Rectangle 2"/>
          <p:cNvSpPr>
            <a:spLocks noGrp="1" noChangeArrowheads="1"/>
          </p:cNvSpPr>
          <p:nvPr>
            <p:ph type="ctrTitle"/>
          </p:nvPr>
        </p:nvSpPr>
        <p:spPr>
          <a:xfrm>
            <a:off x="762000" y="1143000"/>
            <a:ext cx="7772400" cy="1676400"/>
          </a:xfrm>
        </p:spPr>
        <p:txBody>
          <a:bodyPr/>
          <a:lstStyle/>
          <a:p>
            <a:pPr eaLnBrk="1" hangingPunct="1">
              <a:defRPr/>
            </a:pPr>
            <a:r>
              <a:rPr lang="en-GB" dirty="0" smtClean="0">
                <a:latin typeface="Berlin Sans FB Demi" pitchFamily="34" charset="0"/>
              </a:rPr>
              <a:t>PSIKOLOG</a:t>
            </a:r>
            <a:r>
              <a:rPr lang="id-ID" dirty="0" smtClean="0">
                <a:latin typeface="Berlin Sans FB Demi" pitchFamily="34" charset="0"/>
              </a:rPr>
              <a:t>I KONSELING</a:t>
            </a:r>
            <a:r>
              <a:rPr lang="en-GB" sz="4800" dirty="0" smtClean="0"/>
              <a:t/>
            </a:r>
            <a:br>
              <a:rPr lang="en-GB" sz="4800" dirty="0" smtClean="0"/>
            </a:br>
            <a:endParaRPr lang="en-GB" sz="4800" dirty="0" smtClean="0"/>
          </a:p>
        </p:txBody>
      </p:sp>
      <p:sp>
        <p:nvSpPr>
          <p:cNvPr id="3075" name="Rectangle 3"/>
          <p:cNvSpPr>
            <a:spLocks noGrp="1" noChangeArrowheads="1"/>
          </p:cNvSpPr>
          <p:nvPr>
            <p:ph type="subTitle" idx="1"/>
          </p:nvPr>
        </p:nvSpPr>
        <p:spPr>
          <a:xfrm>
            <a:off x="1600200" y="4800600"/>
            <a:ext cx="6400800" cy="838200"/>
          </a:xfrm>
        </p:spPr>
        <p:txBody>
          <a:bodyPr/>
          <a:lstStyle/>
          <a:p>
            <a:pPr marL="609600" indent="-609600" eaLnBrk="1" hangingPunct="1">
              <a:defRPr/>
            </a:pPr>
            <a:r>
              <a:rPr lang="en-GB" sz="2800" dirty="0" smtClean="0">
                <a:latin typeface="Trebuchet MS" pitchFamily="34" charset="0"/>
              </a:rPr>
              <a:t>A. RACHMAD DJATI WINARNO</a:t>
            </a:r>
          </a:p>
        </p:txBody>
      </p:sp>
      <p:sp>
        <p:nvSpPr>
          <p:cNvPr id="6" name="Rectangle 4"/>
          <p:cNvSpPr txBox="1">
            <a:spLocks noChangeArrowheads="1"/>
          </p:cNvSpPr>
          <p:nvPr/>
        </p:nvSpPr>
        <p:spPr bwMode="auto">
          <a:xfrm>
            <a:off x="762000" y="2590800"/>
            <a:ext cx="7772400" cy="1508125"/>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54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KETRAMPILAN  KONSELING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581400" y="6305550"/>
            <a:ext cx="2133600" cy="476250"/>
          </a:xfrm>
        </p:spPr>
        <p:txBody>
          <a:bodyPr/>
          <a:lstStyle/>
          <a:p>
            <a:pPr algn="r">
              <a:defRPr/>
            </a:pPr>
            <a:fld id="{32375C77-46FB-4EF5-A20A-1725F9D52578}" type="slidenum">
              <a:rPr lang="en-GB"/>
              <a:pPr algn="r">
                <a:defRPr/>
              </a:pPr>
              <a:t>10</a:t>
            </a:fld>
            <a:endParaRPr lang="en-GB"/>
          </a:p>
        </p:txBody>
      </p:sp>
      <p:sp>
        <p:nvSpPr>
          <p:cNvPr id="230402" name="Rectangle 2"/>
          <p:cNvSpPr>
            <a:spLocks noGrp="1" noChangeArrowheads="1"/>
          </p:cNvSpPr>
          <p:nvPr>
            <p:ph type="title"/>
          </p:nvPr>
        </p:nvSpPr>
        <p:spPr>
          <a:xfrm>
            <a:off x="838200" y="228600"/>
            <a:ext cx="7729537" cy="968375"/>
          </a:xfrm>
        </p:spPr>
        <p:txBody>
          <a:bodyPr/>
          <a:lstStyle/>
          <a:p>
            <a:pPr eaLnBrk="1" hangingPunct="1">
              <a:defRPr/>
            </a:pPr>
            <a:r>
              <a:rPr lang="en-US" dirty="0" smtClean="0"/>
              <a:t>EMPATI</a:t>
            </a:r>
            <a:r>
              <a:rPr lang="id-ID" dirty="0" smtClean="0"/>
              <a:t> (lanjutan)</a:t>
            </a:r>
            <a:endParaRPr lang="en-US" dirty="0" smtClean="0"/>
          </a:p>
        </p:txBody>
      </p:sp>
      <p:sp>
        <p:nvSpPr>
          <p:cNvPr id="230403" name="Rectangle 3"/>
          <p:cNvSpPr>
            <a:spLocks noGrp="1" noChangeArrowheads="1"/>
          </p:cNvSpPr>
          <p:nvPr>
            <p:ph type="body" idx="1"/>
          </p:nvPr>
        </p:nvSpPr>
        <p:spPr>
          <a:xfrm>
            <a:off x="609601" y="1447800"/>
            <a:ext cx="8383588" cy="5105400"/>
          </a:xfrm>
        </p:spPr>
        <p:txBody>
          <a:bodyPr/>
          <a:lstStyle/>
          <a:p>
            <a:pPr eaLnBrk="1" hangingPunct="1">
              <a:spcBef>
                <a:spcPct val="0"/>
              </a:spcBef>
            </a:pPr>
            <a:r>
              <a:rPr lang="en-US" sz="2800" dirty="0" err="1" smtClean="0"/>
              <a:t>Empati</a:t>
            </a:r>
            <a:r>
              <a:rPr lang="en-US" sz="2800" dirty="0" smtClean="0"/>
              <a:t> </a:t>
            </a:r>
            <a:r>
              <a:rPr lang="id-ID" sz="2800" dirty="0" smtClean="0"/>
              <a:t>: memahami situasi dari sudut pandang orang yang mengalaminya. Pengalaman mendalam yang sering tidak diketahui orang lain adalah bagaimana </a:t>
            </a:r>
            <a:r>
              <a:rPr lang="id-ID" sz="2800" u="sng" dirty="0" smtClean="0"/>
              <a:t>perasaan</a:t>
            </a:r>
            <a:r>
              <a:rPr lang="id-ID" sz="2800" dirty="0" smtClean="0"/>
              <a:t> orang tsb terhadap permasalahan yang dihadapinya.</a:t>
            </a:r>
          </a:p>
          <a:p>
            <a:pPr eaLnBrk="1" hangingPunct="1">
              <a:spcBef>
                <a:spcPct val="0"/>
              </a:spcBef>
            </a:pPr>
            <a:r>
              <a:rPr lang="id-ID" sz="2800" dirty="0" smtClean="0"/>
              <a:t>Dalam konseling: empati = </a:t>
            </a:r>
            <a:r>
              <a:rPr lang="en-US" sz="2800" dirty="0" err="1" smtClean="0"/>
              <a:t>refleksi</a:t>
            </a:r>
            <a:r>
              <a:rPr lang="en-US" sz="2800" dirty="0" smtClean="0"/>
              <a:t> </a:t>
            </a:r>
            <a:r>
              <a:rPr lang="en-US" sz="2800" dirty="0" err="1" smtClean="0"/>
              <a:t>perasaan</a:t>
            </a:r>
            <a:endParaRPr lang="id-ID" sz="2800" dirty="0" smtClean="0"/>
          </a:p>
          <a:p>
            <a:pPr eaLnBrk="1" hangingPunct="1">
              <a:spcBef>
                <a:spcPct val="0"/>
              </a:spcBef>
            </a:pPr>
            <a:r>
              <a:rPr lang="id-ID" sz="2800" dirty="0" smtClean="0"/>
              <a:t>Syarat: konselor “menangkap” perasaan klien, baik yg diungkapkan maupun tidak.</a:t>
            </a:r>
          </a:p>
          <a:p>
            <a:pPr eaLnBrk="1" hangingPunct="1">
              <a:spcBef>
                <a:spcPct val="0"/>
              </a:spcBef>
            </a:pPr>
            <a:r>
              <a:rPr lang="id-ID" sz="2800" dirty="0" smtClean="0"/>
              <a:t>Dalam konseling: klien sering kali tidak mengungkapkan perasaannya apa, bahkan tidak tahu apa perasaannya.</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animEffect transition="in" filter="box(in)">
                                      <p:cBhvr>
                                        <p:cTn id="7" dur="500"/>
                                        <p:tgtEl>
                                          <p:spTgt spid="230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30403">
                                            <p:txEl>
                                              <p:pRg st="1" end="1"/>
                                            </p:txEl>
                                          </p:spTgt>
                                        </p:tgtEl>
                                        <p:attrNameLst>
                                          <p:attrName>style.visibility</p:attrName>
                                        </p:attrNameLst>
                                      </p:cBhvr>
                                      <p:to>
                                        <p:strVal val="visible"/>
                                      </p:to>
                                    </p:set>
                                    <p:animEffect transition="in" filter="box(in)">
                                      <p:cBhvr>
                                        <p:cTn id="12" dur="500"/>
                                        <p:tgtEl>
                                          <p:spTgt spid="2304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30403">
                                            <p:txEl>
                                              <p:pRg st="2" end="2"/>
                                            </p:txEl>
                                          </p:spTgt>
                                        </p:tgtEl>
                                        <p:attrNameLst>
                                          <p:attrName>style.visibility</p:attrName>
                                        </p:attrNameLst>
                                      </p:cBhvr>
                                      <p:to>
                                        <p:strVal val="visible"/>
                                      </p:to>
                                    </p:set>
                                    <p:animEffect transition="in" filter="box(in)">
                                      <p:cBhvr>
                                        <p:cTn id="17" dur="500"/>
                                        <p:tgtEl>
                                          <p:spTgt spid="2304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30403">
                                            <p:txEl>
                                              <p:pRg st="3" end="3"/>
                                            </p:txEl>
                                          </p:spTgt>
                                        </p:tgtEl>
                                        <p:attrNameLst>
                                          <p:attrName>style.visibility</p:attrName>
                                        </p:attrNameLst>
                                      </p:cBhvr>
                                      <p:to>
                                        <p:strVal val="visible"/>
                                      </p:to>
                                    </p:set>
                                    <p:animEffect transition="in" filter="box(in)">
                                      <p:cBhvr>
                                        <p:cTn id="22" dur="500"/>
                                        <p:tgtEl>
                                          <p:spTgt spid="2304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CE4B50F6-1F05-46C0-A1E0-0133BBA21693}" type="slidenum">
              <a:rPr lang="en-GB"/>
              <a:pPr>
                <a:defRPr/>
              </a:pPr>
              <a:t>11</a:t>
            </a:fld>
            <a:endParaRPr lang="en-GB"/>
          </a:p>
        </p:txBody>
      </p:sp>
      <p:sp>
        <p:nvSpPr>
          <p:cNvPr id="231426" name="Rectangle 2"/>
          <p:cNvSpPr>
            <a:spLocks noGrp="1" noChangeArrowheads="1"/>
          </p:cNvSpPr>
          <p:nvPr>
            <p:ph type="title"/>
          </p:nvPr>
        </p:nvSpPr>
        <p:spPr>
          <a:xfrm>
            <a:off x="304800" y="228600"/>
            <a:ext cx="8540750" cy="1295400"/>
          </a:xfrm>
        </p:spPr>
        <p:txBody>
          <a:bodyPr/>
          <a:lstStyle/>
          <a:p>
            <a:pPr eaLnBrk="1" hangingPunct="1">
              <a:defRPr/>
            </a:pPr>
            <a:r>
              <a:rPr lang="en-US" smtClean="0"/>
              <a:t>EMPATI (lanjutan)</a:t>
            </a:r>
          </a:p>
        </p:txBody>
      </p:sp>
      <p:sp>
        <p:nvSpPr>
          <p:cNvPr id="231427" name="Rectangle 3"/>
          <p:cNvSpPr>
            <a:spLocks noGrp="1" noChangeArrowheads="1"/>
          </p:cNvSpPr>
          <p:nvPr>
            <p:ph type="body" idx="1"/>
          </p:nvPr>
        </p:nvSpPr>
        <p:spPr>
          <a:xfrm>
            <a:off x="381000" y="1524000"/>
            <a:ext cx="8540750" cy="5105400"/>
          </a:xfrm>
        </p:spPr>
        <p:txBody>
          <a:bodyPr/>
          <a:lstStyle/>
          <a:p>
            <a:pPr eaLnBrk="1" hangingPunct="1">
              <a:lnSpc>
                <a:spcPct val="90000"/>
              </a:lnSpc>
              <a:defRPr/>
            </a:pPr>
            <a:r>
              <a:rPr lang="en-GB" sz="2800" dirty="0" err="1" smtClean="0"/>
              <a:t>Empati</a:t>
            </a:r>
            <a:r>
              <a:rPr lang="en-GB" sz="2800" dirty="0" smtClean="0"/>
              <a:t>: </a:t>
            </a:r>
            <a:r>
              <a:rPr lang="en-GB" sz="2800" dirty="0" err="1" smtClean="0"/>
              <a:t>Memahami</a:t>
            </a:r>
            <a:r>
              <a:rPr lang="en-GB" sz="2800" dirty="0" smtClean="0"/>
              <a:t> </a:t>
            </a:r>
            <a:r>
              <a:rPr lang="en-GB" sz="2800" dirty="0" err="1" smtClean="0"/>
              <a:t>perasaan</a:t>
            </a:r>
            <a:r>
              <a:rPr lang="en-GB" sz="2800" dirty="0" smtClean="0"/>
              <a:t> </a:t>
            </a:r>
            <a:r>
              <a:rPr lang="en-GB" sz="2800" dirty="0" err="1" smtClean="0"/>
              <a:t>orang</a:t>
            </a:r>
            <a:r>
              <a:rPr lang="en-GB" sz="2800" dirty="0" smtClean="0"/>
              <a:t> lain; </a:t>
            </a:r>
            <a:r>
              <a:rPr lang="en-GB" sz="2800" dirty="0" err="1" smtClean="0"/>
              <a:t>dan</a:t>
            </a:r>
            <a:r>
              <a:rPr lang="en-GB" sz="2800" dirty="0" smtClean="0"/>
              <a:t> </a:t>
            </a:r>
            <a:r>
              <a:rPr lang="en-GB" sz="2800" dirty="0" err="1" smtClean="0"/>
              <a:t>pemahaman</a:t>
            </a:r>
            <a:r>
              <a:rPr lang="en-GB" sz="2800" dirty="0" smtClean="0"/>
              <a:t> </a:t>
            </a:r>
            <a:r>
              <a:rPr lang="en-GB" sz="2800" dirty="0" err="1" smtClean="0"/>
              <a:t>itu</a:t>
            </a:r>
            <a:r>
              <a:rPr lang="en-GB" sz="2800" dirty="0" smtClean="0"/>
              <a:t> </a:t>
            </a:r>
            <a:r>
              <a:rPr lang="en-GB" sz="2800" dirty="0" err="1" smtClean="0"/>
              <a:t>dikomunikasikan</a:t>
            </a:r>
            <a:r>
              <a:rPr lang="en-GB" sz="2800" dirty="0" smtClean="0"/>
              <a:t> </a:t>
            </a:r>
            <a:r>
              <a:rPr lang="en-GB" sz="2800" dirty="0" err="1" smtClean="0"/>
              <a:t>kepada</a:t>
            </a:r>
            <a:r>
              <a:rPr lang="en-GB" sz="2800" dirty="0" smtClean="0"/>
              <a:t> </a:t>
            </a:r>
            <a:r>
              <a:rPr lang="en-GB" sz="2800" dirty="0" err="1" smtClean="0"/>
              <a:t>orang</a:t>
            </a:r>
            <a:r>
              <a:rPr lang="en-GB" sz="2800" dirty="0" smtClean="0"/>
              <a:t> yang </a:t>
            </a:r>
            <a:r>
              <a:rPr lang="en-GB" sz="2800" dirty="0" err="1" smtClean="0"/>
              <a:t>bersangkutan</a:t>
            </a:r>
            <a:r>
              <a:rPr lang="en-GB" sz="2800" dirty="0" smtClean="0"/>
              <a:t>. </a:t>
            </a:r>
          </a:p>
          <a:p>
            <a:pPr eaLnBrk="1" hangingPunct="1">
              <a:lnSpc>
                <a:spcPct val="90000"/>
              </a:lnSpc>
              <a:defRPr/>
            </a:pPr>
            <a:r>
              <a:rPr lang="en-GB" sz="2800" dirty="0" err="1" smtClean="0"/>
              <a:t>Empati</a:t>
            </a:r>
            <a:r>
              <a:rPr lang="en-GB" sz="2800" dirty="0" smtClean="0"/>
              <a:t> </a:t>
            </a:r>
            <a:r>
              <a:rPr lang="en-GB" sz="2800" dirty="0" err="1" smtClean="0"/>
              <a:t>dimungkinkan</a:t>
            </a:r>
            <a:r>
              <a:rPr lang="en-GB" sz="2800" dirty="0" smtClean="0"/>
              <a:t> </a:t>
            </a:r>
            <a:r>
              <a:rPr lang="en-GB" sz="2800" dirty="0" err="1" smtClean="0"/>
              <a:t>karena</a:t>
            </a:r>
            <a:r>
              <a:rPr lang="en-GB" sz="2800" dirty="0" smtClean="0"/>
              <a:t> </a:t>
            </a:r>
            <a:r>
              <a:rPr lang="en-GB" sz="2800" dirty="0" err="1" smtClean="0"/>
              <a:t>setiap</a:t>
            </a:r>
            <a:r>
              <a:rPr lang="en-GB" sz="2800" dirty="0" smtClean="0"/>
              <a:t> </a:t>
            </a:r>
            <a:r>
              <a:rPr lang="en-GB" sz="2800" dirty="0" err="1" smtClean="0"/>
              <a:t>orang</a:t>
            </a:r>
            <a:r>
              <a:rPr lang="en-GB" sz="2800" dirty="0" smtClean="0"/>
              <a:t> </a:t>
            </a:r>
            <a:r>
              <a:rPr lang="en-GB" sz="2800" dirty="0" err="1" smtClean="0"/>
              <a:t>pasti</a:t>
            </a:r>
            <a:r>
              <a:rPr lang="en-GB" sz="2800" dirty="0" smtClean="0"/>
              <a:t> </a:t>
            </a:r>
            <a:r>
              <a:rPr lang="en-GB" sz="2800" dirty="0" err="1" smtClean="0"/>
              <a:t>pernah</a:t>
            </a:r>
            <a:r>
              <a:rPr lang="en-GB" sz="2800" dirty="0" smtClean="0"/>
              <a:t> </a:t>
            </a:r>
            <a:r>
              <a:rPr lang="en-GB" sz="2800" dirty="0" err="1" smtClean="0"/>
              <a:t>mengalami</a:t>
            </a:r>
            <a:r>
              <a:rPr lang="en-GB" sz="2800" dirty="0" smtClean="0"/>
              <a:t> </a:t>
            </a:r>
            <a:r>
              <a:rPr lang="en-GB" sz="2800" dirty="0" err="1" smtClean="0"/>
              <a:t>berbagai</a:t>
            </a:r>
            <a:r>
              <a:rPr lang="en-GB" sz="2800" dirty="0" smtClean="0"/>
              <a:t> </a:t>
            </a:r>
            <a:r>
              <a:rPr lang="en-GB" sz="2800" dirty="0" err="1" smtClean="0"/>
              <a:t>emosi</a:t>
            </a:r>
            <a:r>
              <a:rPr lang="en-GB" sz="2800" dirty="0" smtClean="0"/>
              <a:t> </a:t>
            </a:r>
            <a:r>
              <a:rPr lang="en-GB" sz="2800" dirty="0" err="1" smtClean="0"/>
              <a:t>atau</a:t>
            </a:r>
            <a:r>
              <a:rPr lang="en-GB" sz="2800" dirty="0" smtClean="0"/>
              <a:t> </a:t>
            </a:r>
            <a:r>
              <a:rPr lang="en-GB" sz="2800" dirty="0" err="1" smtClean="0"/>
              <a:t>perasaan</a:t>
            </a:r>
            <a:r>
              <a:rPr lang="en-GB" sz="2800" dirty="0" smtClean="0"/>
              <a:t> yang </a:t>
            </a:r>
            <a:r>
              <a:rPr lang="en-GB" sz="2800" dirty="0" err="1" smtClean="0"/>
              <a:t>sama</a:t>
            </a:r>
            <a:r>
              <a:rPr lang="en-GB" sz="2800" dirty="0" smtClean="0"/>
              <a:t> </a:t>
            </a:r>
            <a:r>
              <a:rPr lang="en-GB" sz="2800" dirty="0" err="1" smtClean="0"/>
              <a:t>dengan</a:t>
            </a:r>
            <a:r>
              <a:rPr lang="en-GB" sz="2800" dirty="0" smtClean="0"/>
              <a:t> yang </a:t>
            </a:r>
            <a:r>
              <a:rPr lang="en-GB" sz="2800" dirty="0" err="1" smtClean="0"/>
              <a:t>dialami</a:t>
            </a:r>
            <a:r>
              <a:rPr lang="en-GB" sz="2800" dirty="0" smtClean="0"/>
              <a:t> </a:t>
            </a:r>
            <a:r>
              <a:rPr lang="en-GB" sz="2800" dirty="0" err="1" smtClean="0"/>
              <a:t>orang</a:t>
            </a:r>
            <a:r>
              <a:rPr lang="en-GB" sz="2800" dirty="0" smtClean="0"/>
              <a:t> lain, </a:t>
            </a:r>
            <a:r>
              <a:rPr lang="en-GB" sz="2800" dirty="0" err="1" smtClean="0"/>
              <a:t>walaupun</a:t>
            </a:r>
            <a:r>
              <a:rPr lang="en-GB" sz="2800" dirty="0" smtClean="0"/>
              <a:t> </a:t>
            </a:r>
            <a:r>
              <a:rPr lang="en-GB" sz="2800" dirty="0" err="1" smtClean="0"/>
              <a:t>pemicu</a:t>
            </a:r>
            <a:r>
              <a:rPr lang="en-GB" sz="2800" dirty="0" smtClean="0"/>
              <a:t> </a:t>
            </a:r>
            <a:r>
              <a:rPr lang="en-GB" sz="2800" dirty="0" err="1" smtClean="0"/>
              <a:t>munculnya</a:t>
            </a:r>
            <a:r>
              <a:rPr lang="en-GB" sz="2800" dirty="0" smtClean="0"/>
              <a:t> </a:t>
            </a:r>
            <a:r>
              <a:rPr lang="en-GB" sz="2800" dirty="0" err="1" smtClean="0"/>
              <a:t>perasaan</a:t>
            </a:r>
            <a:r>
              <a:rPr lang="en-GB" sz="2800" dirty="0" smtClean="0"/>
              <a:t> </a:t>
            </a:r>
            <a:r>
              <a:rPr lang="en-GB" sz="2800" dirty="0" err="1" smtClean="0"/>
              <a:t>itu</a:t>
            </a:r>
            <a:r>
              <a:rPr lang="en-GB" sz="2800" dirty="0" smtClean="0"/>
              <a:t> </a:t>
            </a:r>
            <a:r>
              <a:rPr lang="en-GB" sz="2800" dirty="0" err="1" smtClean="0"/>
              <a:t>berbeda-beda</a:t>
            </a:r>
            <a:r>
              <a:rPr lang="en-GB" sz="2800" dirty="0" smtClean="0"/>
              <a:t>. </a:t>
            </a:r>
            <a:r>
              <a:rPr lang="en-GB" sz="2800" dirty="0" err="1" smtClean="0"/>
              <a:t>Misalnya</a:t>
            </a:r>
            <a:r>
              <a:rPr lang="en-GB" sz="2800" dirty="0" smtClean="0"/>
              <a:t> </a:t>
            </a:r>
            <a:r>
              <a:rPr lang="en-GB" sz="2800" dirty="0" err="1" smtClean="0"/>
              <a:t>klien</a:t>
            </a:r>
            <a:r>
              <a:rPr lang="en-GB" sz="2800" dirty="0" smtClean="0"/>
              <a:t> </a:t>
            </a:r>
            <a:r>
              <a:rPr lang="en-GB" sz="2800" dirty="0" err="1" smtClean="0"/>
              <a:t>merasa</a:t>
            </a:r>
            <a:r>
              <a:rPr lang="en-GB" sz="2800" dirty="0" smtClean="0"/>
              <a:t> </a:t>
            </a:r>
            <a:r>
              <a:rPr lang="en-GB" sz="2800" dirty="0" err="1" smtClean="0"/>
              <a:t>takut</a:t>
            </a:r>
            <a:r>
              <a:rPr lang="en-GB" sz="2800" dirty="0" smtClean="0"/>
              <a:t> </a:t>
            </a:r>
            <a:r>
              <a:rPr lang="en-GB" sz="2800" dirty="0" err="1" smtClean="0"/>
              <a:t>gagal</a:t>
            </a:r>
            <a:r>
              <a:rPr lang="en-GB" sz="2800" dirty="0" smtClean="0"/>
              <a:t> </a:t>
            </a:r>
            <a:r>
              <a:rPr lang="en-GB" sz="2800" dirty="0" err="1" smtClean="0"/>
              <a:t>ujian</a:t>
            </a:r>
            <a:r>
              <a:rPr lang="en-GB" sz="2800" dirty="0" smtClean="0"/>
              <a:t>. </a:t>
            </a:r>
            <a:r>
              <a:rPr lang="en-GB" sz="2800" dirty="0" err="1" smtClean="0"/>
              <a:t>Konselor</a:t>
            </a:r>
            <a:r>
              <a:rPr lang="en-GB" sz="2800" dirty="0" smtClean="0"/>
              <a:t> </a:t>
            </a:r>
            <a:r>
              <a:rPr lang="en-GB" sz="2800" dirty="0" err="1" smtClean="0"/>
              <a:t>bisa</a:t>
            </a:r>
            <a:r>
              <a:rPr lang="en-GB" sz="2800" dirty="0" smtClean="0"/>
              <a:t> </a:t>
            </a:r>
            <a:r>
              <a:rPr lang="en-GB" sz="2800" dirty="0" err="1" smtClean="0"/>
              <a:t>memahami</a:t>
            </a:r>
            <a:r>
              <a:rPr lang="en-GB" sz="2800" dirty="0" smtClean="0"/>
              <a:t> </a:t>
            </a:r>
            <a:r>
              <a:rPr lang="en-GB" sz="2800" dirty="0" err="1" smtClean="0"/>
              <a:t>rasa</a:t>
            </a:r>
            <a:r>
              <a:rPr lang="en-GB" sz="2800" dirty="0" smtClean="0"/>
              <a:t> </a:t>
            </a:r>
            <a:r>
              <a:rPr lang="en-GB" sz="2800" dirty="0" err="1" smtClean="0"/>
              <a:t>takut</a:t>
            </a:r>
            <a:r>
              <a:rPr lang="en-GB" sz="2800" dirty="0" smtClean="0"/>
              <a:t> </a:t>
            </a:r>
            <a:r>
              <a:rPr lang="en-GB" sz="2800" dirty="0" err="1" smtClean="0"/>
              <a:t>itu</a:t>
            </a:r>
            <a:r>
              <a:rPr lang="en-GB" sz="2800" dirty="0" smtClean="0"/>
              <a:t> </a:t>
            </a:r>
            <a:r>
              <a:rPr lang="en-GB" sz="2800" dirty="0" err="1" smtClean="0"/>
              <a:t>karena</a:t>
            </a:r>
            <a:r>
              <a:rPr lang="en-GB" sz="2800" dirty="0" smtClean="0"/>
              <a:t> </a:t>
            </a:r>
            <a:r>
              <a:rPr lang="en-GB" sz="2800" dirty="0" err="1" smtClean="0"/>
              <a:t>konselor</a:t>
            </a:r>
            <a:r>
              <a:rPr lang="en-GB" sz="2800" dirty="0" smtClean="0"/>
              <a:t> </a:t>
            </a:r>
            <a:r>
              <a:rPr lang="en-GB" sz="2800" dirty="0" err="1" smtClean="0"/>
              <a:t>pernah</a:t>
            </a:r>
            <a:r>
              <a:rPr lang="en-GB" sz="2800" dirty="0" smtClean="0"/>
              <a:t> </a:t>
            </a:r>
            <a:r>
              <a:rPr lang="en-GB" sz="2800" dirty="0" err="1" smtClean="0"/>
              <a:t>mengalami</a:t>
            </a:r>
            <a:r>
              <a:rPr lang="en-GB" sz="2800" dirty="0" smtClean="0"/>
              <a:t> </a:t>
            </a:r>
            <a:r>
              <a:rPr lang="en-GB" sz="2800" dirty="0" err="1" smtClean="0"/>
              <a:t>rasa</a:t>
            </a:r>
            <a:r>
              <a:rPr lang="en-GB" sz="2800" dirty="0" smtClean="0"/>
              <a:t> </a:t>
            </a:r>
            <a:r>
              <a:rPr lang="en-GB" sz="2800" dirty="0" err="1" smtClean="0"/>
              <a:t>takut</a:t>
            </a:r>
            <a:r>
              <a:rPr lang="en-GB" sz="2800" dirty="0" smtClean="0"/>
              <a:t> </a:t>
            </a:r>
            <a:r>
              <a:rPr lang="en-GB" sz="2800" dirty="0" err="1" smtClean="0"/>
              <a:t>juga</a:t>
            </a:r>
            <a:r>
              <a:rPr lang="en-GB" sz="2800" dirty="0" smtClean="0"/>
              <a:t>, </a:t>
            </a:r>
            <a:r>
              <a:rPr lang="en-GB" sz="2800" dirty="0" err="1" smtClean="0"/>
              <a:t>walaupun</a:t>
            </a:r>
            <a:r>
              <a:rPr lang="en-GB" sz="2800" dirty="0" smtClean="0"/>
              <a:t> </a:t>
            </a:r>
            <a:r>
              <a:rPr lang="en-GB" sz="2800" dirty="0" err="1" smtClean="0"/>
              <a:t>pemicunya</a:t>
            </a:r>
            <a:r>
              <a:rPr lang="en-GB" sz="2800" dirty="0" smtClean="0"/>
              <a:t> </a:t>
            </a:r>
            <a:r>
              <a:rPr lang="en-GB" sz="2800" dirty="0" err="1" smtClean="0"/>
              <a:t>berbeda</a:t>
            </a:r>
            <a:r>
              <a:rPr lang="en-GB" sz="2800" dirty="0" smtClean="0"/>
              <a:t>, </a:t>
            </a:r>
            <a:r>
              <a:rPr lang="en-GB" sz="2800" dirty="0" err="1" smtClean="0"/>
              <a:t>misalnya</a:t>
            </a:r>
            <a:r>
              <a:rPr lang="en-GB" sz="2800" dirty="0" smtClean="0"/>
              <a:t> </a:t>
            </a:r>
            <a:r>
              <a:rPr lang="en-GB" sz="2800" dirty="0" err="1" smtClean="0"/>
              <a:t>takut</a:t>
            </a:r>
            <a:r>
              <a:rPr lang="en-GB" sz="2800" dirty="0" smtClean="0"/>
              <a:t> </a:t>
            </a:r>
            <a:r>
              <a:rPr lang="en-GB" sz="2800" dirty="0" err="1" smtClean="0"/>
              <a:t>dimarahi</a:t>
            </a:r>
            <a:r>
              <a:rPr lang="en-GB" sz="2800" dirty="0" smtClean="0"/>
              <a:t> </a:t>
            </a:r>
            <a:r>
              <a:rPr lang="en-GB" sz="2800" dirty="0" err="1" smtClean="0"/>
              <a:t>orangtua</a:t>
            </a:r>
            <a:r>
              <a:rPr lang="en-GB" sz="2800" dirty="0" smtClean="0"/>
              <a:t>.</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1427">
                                            <p:txEl>
                                              <p:pRg st="0" end="0"/>
                                            </p:txEl>
                                          </p:spTgt>
                                        </p:tgtEl>
                                        <p:attrNameLst>
                                          <p:attrName>style.visibility</p:attrName>
                                        </p:attrNameLst>
                                      </p:cBhvr>
                                      <p:to>
                                        <p:strVal val="visible"/>
                                      </p:to>
                                    </p:set>
                                    <p:animEffect transition="in" filter="checkerboard(across)">
                                      <p:cBhvr>
                                        <p:cTn id="7" dur="500"/>
                                        <p:tgtEl>
                                          <p:spTgt spid="2314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1427">
                                            <p:txEl>
                                              <p:pRg st="1" end="1"/>
                                            </p:txEl>
                                          </p:spTgt>
                                        </p:tgtEl>
                                        <p:attrNameLst>
                                          <p:attrName>style.visibility</p:attrName>
                                        </p:attrNameLst>
                                      </p:cBhvr>
                                      <p:to>
                                        <p:strVal val="visible"/>
                                      </p:to>
                                    </p:set>
                                    <p:animEffect transition="in" filter="checkerboard(across)">
                                      <p:cBhvr>
                                        <p:cTn id="12" dur="500"/>
                                        <p:tgtEl>
                                          <p:spTgt spid="2314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9C7DD376-70DD-4037-B0C0-246C94771A01}" type="slidenum">
              <a:rPr lang="en-GB"/>
              <a:pPr>
                <a:defRPr/>
              </a:pPr>
              <a:t>12</a:t>
            </a:fld>
            <a:endParaRPr lang="en-GB"/>
          </a:p>
        </p:txBody>
      </p:sp>
      <p:sp>
        <p:nvSpPr>
          <p:cNvPr id="233474" name="Rectangle 2"/>
          <p:cNvSpPr>
            <a:spLocks noGrp="1" noChangeArrowheads="1"/>
          </p:cNvSpPr>
          <p:nvPr>
            <p:ph type="title"/>
          </p:nvPr>
        </p:nvSpPr>
        <p:spPr/>
        <p:txBody>
          <a:bodyPr/>
          <a:lstStyle/>
          <a:p>
            <a:pPr eaLnBrk="1" hangingPunct="1">
              <a:defRPr/>
            </a:pPr>
            <a:r>
              <a:rPr lang="en-US" smtClean="0"/>
              <a:t>MANFAAT EMPATI</a:t>
            </a:r>
          </a:p>
        </p:txBody>
      </p:sp>
      <p:sp>
        <p:nvSpPr>
          <p:cNvPr id="233475" name="Rectangle 3"/>
          <p:cNvSpPr>
            <a:spLocks noGrp="1" noChangeArrowheads="1"/>
          </p:cNvSpPr>
          <p:nvPr>
            <p:ph type="body" idx="1"/>
          </p:nvPr>
        </p:nvSpPr>
        <p:spPr/>
        <p:txBody>
          <a:bodyPr/>
          <a:lstStyle/>
          <a:p>
            <a:pPr marL="609600" indent="-609600" eaLnBrk="1" hangingPunct="1">
              <a:defRPr/>
            </a:pPr>
            <a:r>
              <a:rPr lang="en-GB" smtClean="0"/>
              <a:t>Menunjukkan bahwa konselor berusaha memahami perasaan dan situasi klien</a:t>
            </a:r>
          </a:p>
          <a:p>
            <a:pPr marL="609600" indent="-609600" eaLnBrk="1" hangingPunct="1">
              <a:defRPr/>
            </a:pPr>
            <a:r>
              <a:rPr lang="en-GB" smtClean="0"/>
              <a:t>Klien menyadari bahwa konselor mendengarkan dan memperhatikan klien</a:t>
            </a:r>
          </a:p>
          <a:p>
            <a:pPr marL="609600" indent="-609600" eaLnBrk="1" hangingPunct="1">
              <a:defRPr/>
            </a:pPr>
            <a:r>
              <a:rPr lang="en-GB" smtClean="0"/>
              <a:t>Klien merasa diterima dan dihargai, sehingga klien akan lebih berani untuk mengeksplorasi diri, lebih terbuka</a:t>
            </a:r>
            <a:endParaRPr lang="en-US" smtClean="0"/>
          </a:p>
          <a:p>
            <a:pPr marL="609600" indent="-609600" eaLnBrk="1" hangingPunct="1">
              <a:defRPr/>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3475">
                                            <p:txEl>
                                              <p:pRg st="0" end="0"/>
                                            </p:txEl>
                                          </p:spTgt>
                                        </p:tgtEl>
                                        <p:attrNameLst>
                                          <p:attrName>style.visibility</p:attrName>
                                        </p:attrNameLst>
                                      </p:cBhvr>
                                      <p:to>
                                        <p:strVal val="visible"/>
                                      </p:to>
                                    </p:set>
                                    <p:anim calcmode="lin" valueType="num">
                                      <p:cBhvr additive="base">
                                        <p:cTn id="7" dur="500" fill="hold"/>
                                        <p:tgtEl>
                                          <p:spTgt spid="2334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34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3475">
                                            <p:txEl>
                                              <p:pRg st="1" end="1"/>
                                            </p:txEl>
                                          </p:spTgt>
                                        </p:tgtEl>
                                        <p:attrNameLst>
                                          <p:attrName>style.visibility</p:attrName>
                                        </p:attrNameLst>
                                      </p:cBhvr>
                                      <p:to>
                                        <p:strVal val="visible"/>
                                      </p:to>
                                    </p:set>
                                    <p:anim calcmode="lin" valueType="num">
                                      <p:cBhvr additive="base">
                                        <p:cTn id="13" dur="500" fill="hold"/>
                                        <p:tgtEl>
                                          <p:spTgt spid="2334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34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3475">
                                            <p:txEl>
                                              <p:pRg st="2" end="2"/>
                                            </p:txEl>
                                          </p:spTgt>
                                        </p:tgtEl>
                                        <p:attrNameLst>
                                          <p:attrName>style.visibility</p:attrName>
                                        </p:attrNameLst>
                                      </p:cBhvr>
                                      <p:to>
                                        <p:strVal val="visible"/>
                                      </p:to>
                                    </p:set>
                                    <p:anim calcmode="lin" valueType="num">
                                      <p:cBhvr additive="base">
                                        <p:cTn id="19" dur="500" fill="hold"/>
                                        <p:tgtEl>
                                          <p:spTgt spid="2334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34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4CD02EE-9EC3-4F41-88DD-FD19A2BFF5C5}" type="slidenum">
              <a:rPr lang="en-GB"/>
              <a:pPr>
                <a:defRPr/>
              </a:pPr>
              <a:t>13</a:t>
            </a:fld>
            <a:endParaRPr lang="en-GB"/>
          </a:p>
        </p:txBody>
      </p:sp>
      <p:sp>
        <p:nvSpPr>
          <p:cNvPr id="232450" name="Rectangle 2"/>
          <p:cNvSpPr>
            <a:spLocks noGrp="1" noChangeArrowheads="1"/>
          </p:cNvSpPr>
          <p:nvPr>
            <p:ph type="title"/>
          </p:nvPr>
        </p:nvSpPr>
        <p:spPr>
          <a:xfrm>
            <a:off x="457200" y="274638"/>
            <a:ext cx="8229600" cy="1020762"/>
          </a:xfrm>
        </p:spPr>
        <p:txBody>
          <a:bodyPr/>
          <a:lstStyle/>
          <a:p>
            <a:pPr eaLnBrk="1" hangingPunct="1">
              <a:defRPr/>
            </a:pPr>
            <a:r>
              <a:rPr lang="en-US" smtClean="0"/>
              <a:t>LANGKAH-LANGKAH EMPATI</a:t>
            </a:r>
          </a:p>
        </p:txBody>
      </p:sp>
      <p:sp>
        <p:nvSpPr>
          <p:cNvPr id="232451" name="Rectangle 3"/>
          <p:cNvSpPr>
            <a:spLocks noGrp="1" noChangeArrowheads="1"/>
          </p:cNvSpPr>
          <p:nvPr>
            <p:ph type="body" idx="1"/>
          </p:nvPr>
        </p:nvSpPr>
        <p:spPr>
          <a:xfrm>
            <a:off x="457200" y="1371600"/>
            <a:ext cx="8229600" cy="5181600"/>
          </a:xfrm>
        </p:spPr>
        <p:txBody>
          <a:bodyPr/>
          <a:lstStyle/>
          <a:p>
            <a:pPr marL="514350" indent="-514350" eaLnBrk="1" hangingPunct="1">
              <a:buAutoNum type="arabicPeriod"/>
              <a:defRPr/>
            </a:pPr>
            <a:r>
              <a:rPr lang="en-GB" sz="2800" dirty="0" err="1" smtClean="0"/>
              <a:t>Memperhatikan</a:t>
            </a:r>
            <a:r>
              <a:rPr lang="en-GB" sz="2800" dirty="0" smtClean="0"/>
              <a:t> </a:t>
            </a:r>
            <a:r>
              <a:rPr lang="en-GB" sz="2800" dirty="0" err="1" smtClean="0"/>
              <a:t>dan</a:t>
            </a:r>
            <a:r>
              <a:rPr lang="en-GB" sz="2800" dirty="0" smtClean="0"/>
              <a:t> </a:t>
            </a:r>
            <a:r>
              <a:rPr lang="en-GB" sz="2800" dirty="0" err="1" smtClean="0"/>
              <a:t>mendengarkan</a:t>
            </a:r>
            <a:r>
              <a:rPr lang="en-GB" sz="2800" dirty="0" smtClean="0"/>
              <a:t> </a:t>
            </a:r>
            <a:r>
              <a:rPr lang="en-GB" sz="2800" dirty="0" err="1" smtClean="0"/>
              <a:t>dengan</a:t>
            </a:r>
            <a:r>
              <a:rPr lang="en-GB" sz="2800" dirty="0" smtClean="0"/>
              <a:t> </a:t>
            </a:r>
            <a:r>
              <a:rPr lang="en-GB" sz="2800" dirty="0" err="1" smtClean="0"/>
              <a:t>seksama</a:t>
            </a:r>
            <a:r>
              <a:rPr lang="id-ID" sz="2800" dirty="0" smtClean="0"/>
              <a:t>:</a:t>
            </a:r>
          </a:p>
          <a:p>
            <a:pPr marL="914400" lvl="1" indent="-514350" eaLnBrk="1" hangingPunct="1">
              <a:buAutoNum type="alphaLcPeriod"/>
              <a:defRPr/>
            </a:pPr>
            <a:r>
              <a:rPr lang="id-ID" sz="2400" dirty="0" smtClean="0"/>
              <a:t>A</a:t>
            </a:r>
            <a:r>
              <a:rPr lang="en-GB" sz="2400" dirty="0" smtClean="0"/>
              <a:t>pa yang </a:t>
            </a:r>
            <a:r>
              <a:rPr lang="en-GB" sz="2400" dirty="0" err="1" smtClean="0"/>
              <a:t>dikatakan</a:t>
            </a:r>
            <a:r>
              <a:rPr lang="en-GB" sz="2400" dirty="0" smtClean="0"/>
              <a:t> </a:t>
            </a:r>
            <a:r>
              <a:rPr lang="en-GB" sz="2400" dirty="0" err="1" smtClean="0"/>
              <a:t>klien</a:t>
            </a:r>
            <a:r>
              <a:rPr lang="en-GB" sz="2400" dirty="0" smtClean="0"/>
              <a:t>, </a:t>
            </a:r>
            <a:r>
              <a:rPr lang="en-GB" sz="2400" dirty="0" err="1" smtClean="0"/>
              <a:t>atau</a:t>
            </a:r>
            <a:r>
              <a:rPr lang="en-GB" sz="2400" dirty="0" smtClean="0"/>
              <a:t> </a:t>
            </a:r>
            <a:endParaRPr lang="id-ID" sz="2400" dirty="0" smtClean="0"/>
          </a:p>
          <a:p>
            <a:pPr marL="914400" lvl="1" indent="-514350" eaLnBrk="1" hangingPunct="1">
              <a:buAutoNum type="alphaLcPeriod"/>
              <a:defRPr/>
            </a:pPr>
            <a:r>
              <a:rPr lang="id-ID" sz="2400" dirty="0" smtClean="0"/>
              <a:t>Perasaan </a:t>
            </a:r>
            <a:r>
              <a:rPr lang="en-GB" sz="2400" dirty="0" smtClean="0"/>
              <a:t>yang </a:t>
            </a:r>
            <a:r>
              <a:rPr lang="en-GB" sz="2400" dirty="0" err="1" smtClean="0"/>
              <a:t>diutarakan</a:t>
            </a:r>
            <a:r>
              <a:rPr lang="en-GB" sz="2400" dirty="0" smtClean="0"/>
              <a:t> </a:t>
            </a:r>
            <a:r>
              <a:rPr lang="en-GB" sz="2400" dirty="0" err="1" smtClean="0"/>
              <a:t>klien</a:t>
            </a:r>
            <a:r>
              <a:rPr lang="en-GB" sz="2400" dirty="0" smtClean="0"/>
              <a:t> </a:t>
            </a:r>
            <a:r>
              <a:rPr lang="en-GB" sz="2400" dirty="0" err="1" smtClean="0"/>
              <a:t>karena</a:t>
            </a:r>
            <a:r>
              <a:rPr lang="en-GB" sz="2400" dirty="0" smtClean="0"/>
              <a:t> </a:t>
            </a:r>
            <a:r>
              <a:rPr lang="en-GB" sz="2400" dirty="0" err="1" smtClean="0"/>
              <a:t>sesuatu</a:t>
            </a:r>
            <a:r>
              <a:rPr lang="en-GB" sz="2400" dirty="0" smtClean="0"/>
              <a:t> </a:t>
            </a:r>
            <a:r>
              <a:rPr lang="en-GB" sz="2400" dirty="0" err="1" smtClean="0"/>
              <a:t>kejadian</a:t>
            </a:r>
            <a:r>
              <a:rPr lang="en-GB" sz="2400" dirty="0" smtClean="0"/>
              <a:t>. </a:t>
            </a:r>
            <a:r>
              <a:rPr lang="en-GB" sz="2400" dirty="0" err="1" smtClean="0"/>
              <a:t>Sering</a:t>
            </a:r>
            <a:r>
              <a:rPr lang="en-GB" sz="2400" dirty="0" smtClean="0"/>
              <a:t> kali </a:t>
            </a:r>
            <a:r>
              <a:rPr lang="en-GB" sz="2400" dirty="0" err="1" smtClean="0"/>
              <a:t>klien</a:t>
            </a:r>
            <a:r>
              <a:rPr lang="en-GB" sz="2400" dirty="0" smtClean="0"/>
              <a:t> </a:t>
            </a:r>
            <a:r>
              <a:rPr lang="en-GB" sz="2400" dirty="0" err="1" smtClean="0"/>
              <a:t>tidak</a:t>
            </a:r>
            <a:r>
              <a:rPr lang="en-GB" sz="2400" dirty="0" smtClean="0"/>
              <a:t> </a:t>
            </a:r>
            <a:r>
              <a:rPr lang="en-GB" sz="2400" dirty="0" err="1" smtClean="0"/>
              <a:t>menyatakan</a:t>
            </a:r>
            <a:r>
              <a:rPr lang="en-GB" sz="2400" dirty="0" smtClean="0"/>
              <a:t> </a:t>
            </a:r>
            <a:r>
              <a:rPr lang="en-GB" sz="2400" dirty="0" err="1" smtClean="0"/>
              <a:t>perasaannya</a:t>
            </a:r>
            <a:r>
              <a:rPr lang="en-GB" sz="2400" dirty="0" smtClean="0"/>
              <a:t> </a:t>
            </a:r>
            <a:r>
              <a:rPr lang="en-GB" sz="2400" dirty="0" err="1" smtClean="0"/>
              <a:t>atau</a:t>
            </a:r>
            <a:r>
              <a:rPr lang="en-GB" sz="2400" dirty="0" smtClean="0"/>
              <a:t> </a:t>
            </a:r>
            <a:r>
              <a:rPr lang="en-GB" sz="2400" dirty="0" err="1" smtClean="0"/>
              <a:t>hanya</a:t>
            </a:r>
            <a:r>
              <a:rPr lang="en-GB" sz="2400" dirty="0" smtClean="0"/>
              <a:t> </a:t>
            </a:r>
            <a:r>
              <a:rPr lang="en-GB" sz="2400" dirty="0" err="1" smtClean="0"/>
              <a:t>samar-samar</a:t>
            </a:r>
            <a:r>
              <a:rPr lang="en-GB" sz="2400" dirty="0" smtClean="0"/>
              <a:t> </a:t>
            </a:r>
            <a:r>
              <a:rPr lang="en-GB" sz="2400" dirty="0" err="1" smtClean="0"/>
              <a:t>menyatakannya</a:t>
            </a:r>
            <a:r>
              <a:rPr lang="en-GB" sz="2400" dirty="0" smtClean="0"/>
              <a:t>, </a:t>
            </a:r>
            <a:r>
              <a:rPr lang="en-GB" sz="2400" dirty="0" err="1" smtClean="0"/>
              <a:t>tetapi</a:t>
            </a:r>
            <a:r>
              <a:rPr lang="en-GB" sz="2400" dirty="0" smtClean="0"/>
              <a:t> </a:t>
            </a:r>
            <a:r>
              <a:rPr lang="en-GB" sz="2400" dirty="0" err="1" smtClean="0"/>
              <a:t>konselor</a:t>
            </a:r>
            <a:r>
              <a:rPr lang="en-GB" sz="2400" dirty="0" smtClean="0"/>
              <a:t> </a:t>
            </a:r>
            <a:r>
              <a:rPr lang="en-GB" sz="2400" dirty="0" err="1" smtClean="0"/>
              <a:t>dapat</a:t>
            </a:r>
            <a:r>
              <a:rPr lang="en-GB" sz="2400" dirty="0" smtClean="0"/>
              <a:t> </a:t>
            </a:r>
            <a:r>
              <a:rPr lang="en-GB" sz="2400" dirty="0" err="1" smtClean="0"/>
              <a:t>mendeteksi</a:t>
            </a:r>
            <a:r>
              <a:rPr lang="en-GB" sz="2400" dirty="0" smtClean="0"/>
              <a:t> </a:t>
            </a:r>
            <a:r>
              <a:rPr lang="en-GB" sz="2400" dirty="0" err="1" smtClean="0"/>
              <a:t>perasaan</a:t>
            </a:r>
            <a:r>
              <a:rPr lang="en-GB" sz="2400" dirty="0" smtClean="0"/>
              <a:t> </a:t>
            </a:r>
            <a:r>
              <a:rPr lang="en-GB" sz="2400" dirty="0" err="1" smtClean="0"/>
              <a:t>tersebut</a:t>
            </a:r>
            <a:r>
              <a:rPr lang="en-GB" sz="2400" dirty="0" smtClean="0"/>
              <a:t>, </a:t>
            </a:r>
            <a:r>
              <a:rPr lang="en-GB" sz="2400" dirty="0" err="1" smtClean="0"/>
              <a:t>atau</a:t>
            </a:r>
            <a:r>
              <a:rPr lang="en-GB" sz="2400" dirty="0" smtClean="0"/>
              <a:t> </a:t>
            </a:r>
            <a:r>
              <a:rPr lang="en-GB" sz="2400" dirty="0" err="1" smtClean="0"/>
              <a:t>mengenali</a:t>
            </a:r>
            <a:r>
              <a:rPr lang="en-GB" sz="2400" dirty="0" smtClean="0"/>
              <a:t> </a:t>
            </a:r>
            <a:r>
              <a:rPr lang="en-GB" sz="2400" dirty="0" err="1" smtClean="0"/>
              <a:t>perasaan</a:t>
            </a:r>
            <a:r>
              <a:rPr lang="en-GB" sz="2400" dirty="0" smtClean="0"/>
              <a:t> yang </a:t>
            </a:r>
            <a:r>
              <a:rPr lang="en-GB" sz="2400" dirty="0" err="1" smtClean="0"/>
              <a:t>lebih</a:t>
            </a:r>
            <a:r>
              <a:rPr lang="en-GB" sz="2400" dirty="0" smtClean="0"/>
              <a:t> </a:t>
            </a:r>
            <a:r>
              <a:rPr lang="en-GB" sz="2400" dirty="0" err="1" smtClean="0"/>
              <a:t>dalam</a:t>
            </a:r>
            <a:r>
              <a:rPr lang="en-GB" sz="2400" dirty="0" smtClean="0"/>
              <a:t>.</a:t>
            </a:r>
          </a:p>
          <a:p>
            <a:pPr eaLnBrk="1" hangingPunct="1">
              <a:buNone/>
              <a:defRPr/>
            </a:pPr>
            <a:r>
              <a:rPr lang="id-ID" sz="2800" dirty="0" smtClean="0"/>
              <a:t>2. </a:t>
            </a:r>
            <a:r>
              <a:rPr lang="en-GB" sz="2800" dirty="0" err="1" smtClean="0"/>
              <a:t>Mencari</a:t>
            </a:r>
            <a:r>
              <a:rPr lang="en-GB" sz="2800" dirty="0" smtClean="0"/>
              <a:t> </a:t>
            </a:r>
            <a:r>
              <a:rPr lang="en-GB" sz="2800" dirty="0" err="1" smtClean="0"/>
              <a:t>rumusan</a:t>
            </a:r>
            <a:r>
              <a:rPr lang="en-GB" sz="2800" dirty="0" smtClean="0"/>
              <a:t> (</a:t>
            </a:r>
            <a:r>
              <a:rPr lang="en-GB" sz="2800" dirty="0" err="1" smtClean="0"/>
              <a:t>kata-kata</a:t>
            </a:r>
            <a:r>
              <a:rPr lang="en-GB" sz="2800" dirty="0" smtClean="0"/>
              <a:t>) yang </a:t>
            </a:r>
            <a:r>
              <a:rPr lang="en-GB" sz="2800" dirty="0" err="1" smtClean="0"/>
              <a:t>tepat</a:t>
            </a:r>
            <a:r>
              <a:rPr lang="en-GB" sz="2800" dirty="0" smtClean="0"/>
              <a:t> </a:t>
            </a:r>
            <a:r>
              <a:rPr lang="en-GB" sz="2800" dirty="0" err="1" smtClean="0"/>
              <a:t>untuk</a:t>
            </a:r>
            <a:r>
              <a:rPr lang="en-GB" sz="2800" dirty="0" smtClean="0"/>
              <a:t> </a:t>
            </a:r>
            <a:r>
              <a:rPr lang="en-GB" sz="2800" dirty="0" err="1" smtClean="0"/>
              <a:t>menggambarkan</a:t>
            </a:r>
            <a:r>
              <a:rPr lang="en-GB" sz="2800" dirty="0" smtClean="0"/>
              <a:t> </a:t>
            </a:r>
            <a:r>
              <a:rPr lang="en-GB" sz="2800" dirty="0" err="1" smtClean="0"/>
              <a:t>perasaan</a:t>
            </a:r>
            <a:r>
              <a:rPr lang="en-GB" sz="2800" dirty="0" smtClean="0"/>
              <a:t> </a:t>
            </a:r>
            <a:r>
              <a:rPr lang="en-GB" sz="2800" dirty="0" err="1" smtClean="0"/>
              <a:t>dan</a:t>
            </a:r>
            <a:r>
              <a:rPr lang="en-GB" sz="2800" dirty="0" smtClean="0"/>
              <a:t> </a:t>
            </a:r>
            <a:r>
              <a:rPr lang="en-GB" sz="2800" dirty="0" err="1" smtClean="0"/>
              <a:t>situasi</a:t>
            </a:r>
            <a:r>
              <a:rPr lang="en-GB" sz="2800" dirty="0" smtClean="0"/>
              <a:t> </a:t>
            </a:r>
            <a:r>
              <a:rPr lang="en-GB" sz="2800" dirty="0" err="1" smtClean="0"/>
              <a:t>klien</a:t>
            </a:r>
            <a:endParaRPr lang="en-GB" sz="2800" dirty="0" smtClean="0"/>
          </a:p>
          <a:p>
            <a:pPr eaLnBrk="1" hangingPunct="1">
              <a:buNone/>
              <a:defRPr/>
            </a:pPr>
            <a:r>
              <a:rPr lang="id-ID" sz="2800" dirty="0" smtClean="0"/>
              <a:t>3. </a:t>
            </a:r>
            <a:r>
              <a:rPr lang="en-GB" sz="2800" dirty="0" err="1" smtClean="0"/>
              <a:t>Mengungkapkan</a:t>
            </a:r>
            <a:r>
              <a:rPr lang="en-GB" sz="2800" dirty="0" smtClean="0"/>
              <a:t> </a:t>
            </a:r>
            <a:r>
              <a:rPr lang="en-GB" sz="2800" dirty="0" err="1" smtClean="0"/>
              <a:t>kata-kata</a:t>
            </a:r>
            <a:r>
              <a:rPr lang="en-GB" sz="2800" dirty="0" smtClean="0"/>
              <a:t> </a:t>
            </a:r>
            <a:r>
              <a:rPr lang="en-GB" sz="2800" dirty="0" err="1" smtClean="0"/>
              <a:t>itu</a:t>
            </a:r>
            <a:r>
              <a:rPr lang="en-GB" sz="2800" dirty="0" smtClean="0"/>
              <a:t> </a:t>
            </a:r>
            <a:r>
              <a:rPr lang="en-GB" sz="2800" dirty="0" err="1" smtClean="0"/>
              <a:t>kepada</a:t>
            </a:r>
            <a:r>
              <a:rPr lang="en-GB" sz="2800" dirty="0" smtClean="0"/>
              <a:t> </a:t>
            </a:r>
            <a:r>
              <a:rPr lang="en-GB" sz="2800" dirty="0" err="1" smtClean="0"/>
              <a:t>klien</a:t>
            </a:r>
            <a:r>
              <a:rPr lang="en-GB" sz="2800" dirty="0" smtClean="0"/>
              <a:t> </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anim calcmode="lin" valueType="num">
                                      <p:cBhvr additive="base">
                                        <p:cTn id="7" dur="500" fill="hold"/>
                                        <p:tgtEl>
                                          <p:spTgt spid="2324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2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2451">
                                            <p:txEl>
                                              <p:pRg st="1" end="1"/>
                                            </p:txEl>
                                          </p:spTgt>
                                        </p:tgtEl>
                                        <p:attrNameLst>
                                          <p:attrName>style.visibility</p:attrName>
                                        </p:attrNameLst>
                                      </p:cBhvr>
                                      <p:to>
                                        <p:strVal val="visible"/>
                                      </p:to>
                                    </p:set>
                                    <p:anim calcmode="lin" valueType="num">
                                      <p:cBhvr additive="base">
                                        <p:cTn id="13" dur="500" fill="hold"/>
                                        <p:tgtEl>
                                          <p:spTgt spid="2324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24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2451">
                                            <p:txEl>
                                              <p:pRg st="2" end="2"/>
                                            </p:txEl>
                                          </p:spTgt>
                                        </p:tgtEl>
                                        <p:attrNameLst>
                                          <p:attrName>style.visibility</p:attrName>
                                        </p:attrNameLst>
                                      </p:cBhvr>
                                      <p:to>
                                        <p:strVal val="visible"/>
                                      </p:to>
                                    </p:set>
                                    <p:anim calcmode="lin" valueType="num">
                                      <p:cBhvr additive="base">
                                        <p:cTn id="19" dur="500" fill="hold"/>
                                        <p:tgtEl>
                                          <p:spTgt spid="2324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24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2451">
                                            <p:txEl>
                                              <p:pRg st="3" end="3"/>
                                            </p:txEl>
                                          </p:spTgt>
                                        </p:tgtEl>
                                        <p:attrNameLst>
                                          <p:attrName>style.visibility</p:attrName>
                                        </p:attrNameLst>
                                      </p:cBhvr>
                                      <p:to>
                                        <p:strVal val="visible"/>
                                      </p:to>
                                    </p:set>
                                    <p:anim calcmode="lin" valueType="num">
                                      <p:cBhvr additive="base">
                                        <p:cTn id="25" dur="500" fill="hold"/>
                                        <p:tgtEl>
                                          <p:spTgt spid="2324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24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2451">
                                            <p:txEl>
                                              <p:pRg st="4" end="4"/>
                                            </p:txEl>
                                          </p:spTgt>
                                        </p:tgtEl>
                                        <p:attrNameLst>
                                          <p:attrName>style.visibility</p:attrName>
                                        </p:attrNameLst>
                                      </p:cBhvr>
                                      <p:to>
                                        <p:strVal val="visible"/>
                                      </p:to>
                                    </p:set>
                                    <p:anim calcmode="lin" valueType="num">
                                      <p:cBhvr additive="base">
                                        <p:cTn id="31" dur="500" fill="hold"/>
                                        <p:tgtEl>
                                          <p:spTgt spid="2324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324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599699D6-BA68-4305-8D13-C1756F50C5DD}" type="slidenum">
              <a:rPr lang="en-GB"/>
              <a:pPr>
                <a:defRPr/>
              </a:pPr>
              <a:t>14</a:t>
            </a:fld>
            <a:endParaRPr lang="en-GB"/>
          </a:p>
        </p:txBody>
      </p:sp>
      <p:sp>
        <p:nvSpPr>
          <p:cNvPr id="234498" name="Rectangle 2"/>
          <p:cNvSpPr>
            <a:spLocks noGrp="1" noChangeArrowheads="1"/>
          </p:cNvSpPr>
          <p:nvPr>
            <p:ph type="title"/>
          </p:nvPr>
        </p:nvSpPr>
        <p:spPr>
          <a:xfrm>
            <a:off x="457200" y="274638"/>
            <a:ext cx="8229600" cy="1020762"/>
          </a:xfrm>
        </p:spPr>
        <p:txBody>
          <a:bodyPr/>
          <a:lstStyle/>
          <a:p>
            <a:pPr eaLnBrk="1" hangingPunct="1">
              <a:defRPr/>
            </a:pPr>
            <a:r>
              <a:rPr lang="en-US" smtClean="0"/>
              <a:t>SKALA EMPATI</a:t>
            </a:r>
          </a:p>
        </p:txBody>
      </p:sp>
      <p:sp>
        <p:nvSpPr>
          <p:cNvPr id="234499" name="Rectangle 3"/>
          <p:cNvSpPr>
            <a:spLocks noGrp="1" noChangeArrowheads="1"/>
          </p:cNvSpPr>
          <p:nvPr>
            <p:ph type="body" idx="1"/>
          </p:nvPr>
        </p:nvSpPr>
        <p:spPr>
          <a:xfrm>
            <a:off x="457200" y="1447800"/>
            <a:ext cx="8534400" cy="4953000"/>
          </a:xfrm>
        </p:spPr>
        <p:txBody>
          <a:bodyPr/>
          <a:lstStyle/>
          <a:p>
            <a:pPr marL="609600" indent="-609600" eaLnBrk="1" hangingPunct="1">
              <a:lnSpc>
                <a:spcPct val="90000"/>
              </a:lnSpc>
              <a:buFont typeface="Wingdings" pitchFamily="2" charset="2"/>
              <a:buNone/>
              <a:defRPr/>
            </a:pPr>
            <a:r>
              <a:rPr lang="en-GB" sz="2400" smtClean="0"/>
              <a:t>Level 1</a:t>
            </a:r>
          </a:p>
          <a:p>
            <a:pPr marL="609600" indent="-609600" eaLnBrk="1" hangingPunct="1">
              <a:lnSpc>
                <a:spcPct val="90000"/>
              </a:lnSpc>
              <a:defRPr/>
            </a:pPr>
            <a:r>
              <a:rPr lang="en-GB" sz="2400" smtClean="0"/>
              <a:t>Respons yang tidak relevan dan menyakitkan, tidak merefleksikan perasaan yang diungkapkan (</a:t>
            </a:r>
            <a:r>
              <a:rPr lang="en-GB" sz="2400" i="1" smtClean="0"/>
              <a:t>surface feeling</a:t>
            </a:r>
            <a:r>
              <a:rPr lang="en-GB" sz="2400" smtClean="0"/>
              <a:t>) dengan tepat.</a:t>
            </a:r>
            <a:endParaRPr lang="en-US" sz="2400" smtClean="0"/>
          </a:p>
          <a:p>
            <a:pPr marL="609600" indent="-609600" eaLnBrk="1" hangingPunct="1">
              <a:lnSpc>
                <a:spcPct val="90000"/>
              </a:lnSpc>
              <a:defRPr/>
            </a:pPr>
            <a:r>
              <a:rPr lang="en-GB" sz="2400" smtClean="0"/>
              <a:t>Bila isi dikomunikasikan dengan tepat, level menjadi 1,5.</a:t>
            </a:r>
          </a:p>
          <a:p>
            <a:pPr marL="609600" indent="-609600" eaLnBrk="1" hangingPunct="1">
              <a:lnSpc>
                <a:spcPct val="90000"/>
              </a:lnSpc>
              <a:buFont typeface="Wingdings" pitchFamily="2" charset="2"/>
              <a:buNone/>
              <a:defRPr/>
            </a:pPr>
            <a:endParaRPr lang="en-GB" sz="2400" smtClean="0"/>
          </a:p>
          <a:p>
            <a:pPr marL="609600" indent="-609600" eaLnBrk="1" hangingPunct="1">
              <a:lnSpc>
                <a:spcPct val="90000"/>
              </a:lnSpc>
              <a:buFont typeface="Wingdings" pitchFamily="2" charset="2"/>
              <a:buNone/>
              <a:defRPr/>
            </a:pPr>
            <a:r>
              <a:rPr lang="en-US" sz="2400" smtClean="0"/>
              <a:t>Level 2</a:t>
            </a:r>
          </a:p>
          <a:p>
            <a:pPr marL="609600" indent="-609600" eaLnBrk="1" hangingPunct="1">
              <a:lnSpc>
                <a:spcPct val="90000"/>
              </a:lnSpc>
              <a:defRPr/>
            </a:pPr>
            <a:r>
              <a:rPr lang="en-GB" sz="2400" smtClean="0"/>
              <a:t>Respons yang hanya merefleksikan sebagian dari perasaan yang diungkapkan klien.</a:t>
            </a:r>
            <a:endParaRPr lang="en-US" sz="2400" smtClean="0"/>
          </a:p>
          <a:p>
            <a:pPr marL="609600" indent="-609600" eaLnBrk="1" hangingPunct="1">
              <a:lnSpc>
                <a:spcPct val="90000"/>
              </a:lnSpc>
              <a:defRPr/>
            </a:pPr>
            <a:r>
              <a:rPr lang="en-GB" sz="2400" smtClean="0"/>
              <a:t>Bila isi dikomunikasikan dengan tepat, level menjadi 2,5.</a:t>
            </a:r>
          </a:p>
          <a:p>
            <a:pPr marL="609600" indent="-609600" eaLnBrk="1" hangingPunct="1">
              <a:lnSpc>
                <a:spcPct val="90000"/>
              </a:lnSpc>
              <a:defRPr/>
            </a:pPr>
            <a:r>
              <a:rPr lang="en-GB" sz="2400" smtClean="0"/>
              <a:t>Bila isi dikomunikasikan dengan tidak tepat, level menjadi 1,5.</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 calcmode="lin" valueType="num">
                                      <p:cBhvr additive="base">
                                        <p:cTn id="7" dur="500" fill="hold"/>
                                        <p:tgtEl>
                                          <p:spTgt spid="234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44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4499">
                                            <p:txEl>
                                              <p:pRg st="1" end="1"/>
                                            </p:txEl>
                                          </p:spTgt>
                                        </p:tgtEl>
                                        <p:attrNameLst>
                                          <p:attrName>style.visibility</p:attrName>
                                        </p:attrNameLst>
                                      </p:cBhvr>
                                      <p:to>
                                        <p:strVal val="visible"/>
                                      </p:to>
                                    </p:set>
                                    <p:anim calcmode="lin" valueType="num">
                                      <p:cBhvr additive="base">
                                        <p:cTn id="13" dur="500" fill="hold"/>
                                        <p:tgtEl>
                                          <p:spTgt spid="2344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44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4499">
                                            <p:txEl>
                                              <p:pRg st="2" end="2"/>
                                            </p:txEl>
                                          </p:spTgt>
                                        </p:tgtEl>
                                        <p:attrNameLst>
                                          <p:attrName>style.visibility</p:attrName>
                                        </p:attrNameLst>
                                      </p:cBhvr>
                                      <p:to>
                                        <p:strVal val="visible"/>
                                      </p:to>
                                    </p:set>
                                    <p:anim calcmode="lin" valueType="num">
                                      <p:cBhvr additive="base">
                                        <p:cTn id="19" dur="500" fill="hold"/>
                                        <p:tgtEl>
                                          <p:spTgt spid="2344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44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4499">
                                            <p:txEl>
                                              <p:pRg st="4" end="4"/>
                                            </p:txEl>
                                          </p:spTgt>
                                        </p:tgtEl>
                                        <p:attrNameLst>
                                          <p:attrName>style.visibility</p:attrName>
                                        </p:attrNameLst>
                                      </p:cBhvr>
                                      <p:to>
                                        <p:strVal val="visible"/>
                                      </p:to>
                                    </p:set>
                                    <p:anim calcmode="lin" valueType="num">
                                      <p:cBhvr additive="base">
                                        <p:cTn id="25" dur="500" fill="hold"/>
                                        <p:tgtEl>
                                          <p:spTgt spid="23449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44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4499">
                                            <p:txEl>
                                              <p:pRg st="5" end="5"/>
                                            </p:txEl>
                                          </p:spTgt>
                                        </p:tgtEl>
                                        <p:attrNameLst>
                                          <p:attrName>style.visibility</p:attrName>
                                        </p:attrNameLst>
                                      </p:cBhvr>
                                      <p:to>
                                        <p:strVal val="visible"/>
                                      </p:to>
                                    </p:set>
                                    <p:anim calcmode="lin" valueType="num">
                                      <p:cBhvr additive="base">
                                        <p:cTn id="31" dur="500" fill="hold"/>
                                        <p:tgtEl>
                                          <p:spTgt spid="23449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344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4499">
                                            <p:txEl>
                                              <p:pRg st="6" end="6"/>
                                            </p:txEl>
                                          </p:spTgt>
                                        </p:tgtEl>
                                        <p:attrNameLst>
                                          <p:attrName>style.visibility</p:attrName>
                                        </p:attrNameLst>
                                      </p:cBhvr>
                                      <p:to>
                                        <p:strVal val="visible"/>
                                      </p:to>
                                    </p:set>
                                    <p:anim calcmode="lin" valueType="num">
                                      <p:cBhvr additive="base">
                                        <p:cTn id="37" dur="500" fill="hold"/>
                                        <p:tgtEl>
                                          <p:spTgt spid="23449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344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4499">
                                            <p:txEl>
                                              <p:pRg st="7" end="7"/>
                                            </p:txEl>
                                          </p:spTgt>
                                        </p:tgtEl>
                                        <p:attrNameLst>
                                          <p:attrName>style.visibility</p:attrName>
                                        </p:attrNameLst>
                                      </p:cBhvr>
                                      <p:to>
                                        <p:strVal val="visible"/>
                                      </p:to>
                                    </p:set>
                                    <p:anim calcmode="lin" valueType="num">
                                      <p:cBhvr additive="base">
                                        <p:cTn id="43" dur="500" fill="hold"/>
                                        <p:tgtEl>
                                          <p:spTgt spid="234499">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3449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B5C07F2E-F570-404F-BAAC-B12DE33A6BB5}" type="slidenum">
              <a:rPr lang="en-GB"/>
              <a:pPr>
                <a:defRPr/>
              </a:pPr>
              <a:t>15</a:t>
            </a:fld>
            <a:endParaRPr lang="en-GB"/>
          </a:p>
        </p:txBody>
      </p:sp>
      <p:sp>
        <p:nvSpPr>
          <p:cNvPr id="235522" name="Rectangle 2"/>
          <p:cNvSpPr>
            <a:spLocks noGrp="1" noChangeArrowheads="1"/>
          </p:cNvSpPr>
          <p:nvPr>
            <p:ph type="title"/>
          </p:nvPr>
        </p:nvSpPr>
        <p:spPr>
          <a:xfrm>
            <a:off x="457200" y="274638"/>
            <a:ext cx="8229600" cy="944562"/>
          </a:xfrm>
        </p:spPr>
        <p:txBody>
          <a:bodyPr/>
          <a:lstStyle/>
          <a:p>
            <a:pPr eaLnBrk="1" hangingPunct="1">
              <a:defRPr/>
            </a:pPr>
            <a:r>
              <a:rPr lang="en-US" smtClean="0"/>
              <a:t>SKALA EMPATI (lanjutan)</a:t>
            </a:r>
          </a:p>
        </p:txBody>
      </p:sp>
      <p:sp>
        <p:nvSpPr>
          <p:cNvPr id="235523" name="Rectangle 3"/>
          <p:cNvSpPr>
            <a:spLocks noGrp="1" noChangeArrowheads="1"/>
          </p:cNvSpPr>
          <p:nvPr>
            <p:ph type="body" idx="1"/>
          </p:nvPr>
        </p:nvSpPr>
        <p:spPr>
          <a:xfrm>
            <a:off x="533400" y="1524000"/>
            <a:ext cx="8229600" cy="4906963"/>
          </a:xfrm>
        </p:spPr>
        <p:txBody>
          <a:bodyPr/>
          <a:lstStyle/>
          <a:p>
            <a:pPr marL="609600" indent="-609600" eaLnBrk="1" hangingPunct="1">
              <a:lnSpc>
                <a:spcPct val="90000"/>
              </a:lnSpc>
              <a:buFont typeface="Wingdings" pitchFamily="2" charset="2"/>
              <a:buNone/>
              <a:defRPr/>
            </a:pPr>
            <a:r>
              <a:rPr lang="en-GB" sz="2400" smtClean="0"/>
              <a:t>Level 3</a:t>
            </a:r>
          </a:p>
          <a:p>
            <a:pPr marL="609600" indent="-609600" eaLnBrk="1" hangingPunct="1">
              <a:lnSpc>
                <a:spcPct val="90000"/>
              </a:lnSpc>
              <a:defRPr/>
            </a:pPr>
            <a:r>
              <a:rPr lang="en-GB" sz="2400" smtClean="0"/>
              <a:t>Respons yang merefleksikan perasaan luar (</a:t>
            </a:r>
            <a:r>
              <a:rPr lang="en-GB" sz="2400" i="1" smtClean="0"/>
              <a:t>surface feeling</a:t>
            </a:r>
            <a:r>
              <a:rPr lang="en-GB" sz="2400" smtClean="0"/>
              <a:t>) dengan tepat. Isi tidak mutlak. </a:t>
            </a:r>
            <a:endParaRPr lang="en-US" sz="2400" smtClean="0"/>
          </a:p>
          <a:p>
            <a:pPr marL="609600" indent="-609600" eaLnBrk="1" hangingPunct="1">
              <a:lnSpc>
                <a:spcPct val="90000"/>
              </a:lnSpc>
              <a:defRPr/>
            </a:pPr>
            <a:r>
              <a:rPr lang="en-GB" sz="2400" smtClean="0"/>
              <a:t>Kalau isi direfleksikan, harus tepat. Kalau isi tidak tepat, level menjadi 2,5.</a:t>
            </a:r>
          </a:p>
          <a:p>
            <a:pPr marL="609600" indent="-609600" eaLnBrk="1" hangingPunct="1">
              <a:lnSpc>
                <a:spcPct val="90000"/>
              </a:lnSpc>
              <a:buFont typeface="Wingdings" pitchFamily="2" charset="2"/>
              <a:buNone/>
              <a:defRPr/>
            </a:pPr>
            <a:endParaRPr lang="en-US" sz="2400" smtClean="0"/>
          </a:p>
          <a:p>
            <a:pPr marL="609600" indent="-609600" eaLnBrk="1" hangingPunct="1">
              <a:lnSpc>
                <a:spcPct val="90000"/>
              </a:lnSpc>
              <a:buFont typeface="Wingdings" pitchFamily="2" charset="2"/>
              <a:buNone/>
              <a:defRPr/>
            </a:pPr>
            <a:r>
              <a:rPr lang="en-GB" sz="2400" smtClean="0"/>
              <a:t>Level 4</a:t>
            </a:r>
          </a:p>
          <a:p>
            <a:pPr marL="609600" indent="-609600" eaLnBrk="1" hangingPunct="1">
              <a:lnSpc>
                <a:spcPct val="90000"/>
              </a:lnSpc>
              <a:defRPr/>
            </a:pPr>
            <a:r>
              <a:rPr lang="en-GB" sz="2400" smtClean="0"/>
              <a:t>Respons yang melampaui perasaan yang disadari klien; perasaan yang lebih dalam dipahami oleh konselor dan dikomunikasikan kepada klien.</a:t>
            </a:r>
            <a:endParaRPr lang="en-US" sz="2400" smtClean="0"/>
          </a:p>
          <a:p>
            <a:pPr marL="609600" indent="-609600" eaLnBrk="1" hangingPunct="1">
              <a:lnSpc>
                <a:spcPct val="90000"/>
              </a:lnSpc>
              <a:defRPr/>
            </a:pPr>
            <a:r>
              <a:rPr lang="en-GB" sz="2400" smtClean="0"/>
              <a:t>Kalau isi direfleksikan, harus tepat. Kalau isi tidak tepat, level menjadi 3,5.</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 calcmode="lin" valueType="num">
                                      <p:cBhvr additive="base">
                                        <p:cTn id="7" dur="500" fill="hold"/>
                                        <p:tgtEl>
                                          <p:spTgt spid="2355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5523">
                                            <p:txEl>
                                              <p:pRg st="1" end="1"/>
                                            </p:txEl>
                                          </p:spTgt>
                                        </p:tgtEl>
                                        <p:attrNameLst>
                                          <p:attrName>style.visibility</p:attrName>
                                        </p:attrNameLst>
                                      </p:cBhvr>
                                      <p:to>
                                        <p:strVal val="visible"/>
                                      </p:to>
                                    </p:set>
                                    <p:anim calcmode="lin" valueType="num">
                                      <p:cBhvr additive="base">
                                        <p:cTn id="13" dur="500" fill="hold"/>
                                        <p:tgtEl>
                                          <p:spTgt spid="2355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5523">
                                            <p:txEl>
                                              <p:pRg st="2" end="2"/>
                                            </p:txEl>
                                          </p:spTgt>
                                        </p:tgtEl>
                                        <p:attrNameLst>
                                          <p:attrName>style.visibility</p:attrName>
                                        </p:attrNameLst>
                                      </p:cBhvr>
                                      <p:to>
                                        <p:strVal val="visible"/>
                                      </p:to>
                                    </p:set>
                                    <p:anim calcmode="lin" valueType="num">
                                      <p:cBhvr additive="base">
                                        <p:cTn id="19" dur="500" fill="hold"/>
                                        <p:tgtEl>
                                          <p:spTgt spid="2355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55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5523">
                                            <p:txEl>
                                              <p:pRg st="4" end="4"/>
                                            </p:txEl>
                                          </p:spTgt>
                                        </p:tgtEl>
                                        <p:attrNameLst>
                                          <p:attrName>style.visibility</p:attrName>
                                        </p:attrNameLst>
                                      </p:cBhvr>
                                      <p:to>
                                        <p:strVal val="visible"/>
                                      </p:to>
                                    </p:set>
                                    <p:anim calcmode="lin" valueType="num">
                                      <p:cBhvr additive="base">
                                        <p:cTn id="25" dur="500" fill="hold"/>
                                        <p:tgtEl>
                                          <p:spTgt spid="23552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55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5523">
                                            <p:txEl>
                                              <p:pRg st="5" end="5"/>
                                            </p:txEl>
                                          </p:spTgt>
                                        </p:tgtEl>
                                        <p:attrNameLst>
                                          <p:attrName>style.visibility</p:attrName>
                                        </p:attrNameLst>
                                      </p:cBhvr>
                                      <p:to>
                                        <p:strVal val="visible"/>
                                      </p:to>
                                    </p:set>
                                    <p:anim calcmode="lin" valueType="num">
                                      <p:cBhvr additive="base">
                                        <p:cTn id="31" dur="500" fill="hold"/>
                                        <p:tgtEl>
                                          <p:spTgt spid="23552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355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5523">
                                            <p:txEl>
                                              <p:pRg st="6" end="6"/>
                                            </p:txEl>
                                          </p:spTgt>
                                        </p:tgtEl>
                                        <p:attrNameLst>
                                          <p:attrName>style.visibility</p:attrName>
                                        </p:attrNameLst>
                                      </p:cBhvr>
                                      <p:to>
                                        <p:strVal val="visible"/>
                                      </p:to>
                                    </p:set>
                                    <p:anim calcmode="lin" valueType="num">
                                      <p:cBhvr additive="base">
                                        <p:cTn id="37" dur="500" fill="hold"/>
                                        <p:tgtEl>
                                          <p:spTgt spid="23552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3552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5205AFE2-ACA4-41B4-AED8-3E23ED9A5C91}" type="slidenum">
              <a:rPr lang="en-GB"/>
              <a:pPr>
                <a:defRPr/>
              </a:pPr>
              <a:t>16</a:t>
            </a:fld>
            <a:endParaRPr lang="en-GB"/>
          </a:p>
        </p:txBody>
      </p:sp>
      <p:sp>
        <p:nvSpPr>
          <p:cNvPr id="243714" name="Rectangle 2"/>
          <p:cNvSpPr>
            <a:spLocks noGrp="1" noChangeArrowheads="1"/>
          </p:cNvSpPr>
          <p:nvPr>
            <p:ph type="title"/>
          </p:nvPr>
        </p:nvSpPr>
        <p:spPr>
          <a:xfrm>
            <a:off x="304800" y="0"/>
            <a:ext cx="8540750" cy="1371600"/>
          </a:xfrm>
        </p:spPr>
        <p:txBody>
          <a:bodyPr/>
          <a:lstStyle/>
          <a:p>
            <a:pPr eaLnBrk="1" hangingPunct="1">
              <a:defRPr/>
            </a:pPr>
            <a:r>
              <a:rPr lang="en-US" smtClean="0"/>
              <a:t>MERANGKUM</a:t>
            </a:r>
          </a:p>
        </p:txBody>
      </p:sp>
      <p:sp>
        <p:nvSpPr>
          <p:cNvPr id="243715" name="Rectangle 3"/>
          <p:cNvSpPr>
            <a:spLocks noGrp="1" noChangeArrowheads="1"/>
          </p:cNvSpPr>
          <p:nvPr>
            <p:ph type="body" idx="1"/>
          </p:nvPr>
        </p:nvSpPr>
        <p:spPr>
          <a:xfrm>
            <a:off x="304800" y="1295400"/>
            <a:ext cx="8540750" cy="5181600"/>
          </a:xfrm>
        </p:spPr>
        <p:txBody>
          <a:bodyPr/>
          <a:lstStyle/>
          <a:p>
            <a:pPr eaLnBrk="1" hangingPunct="1">
              <a:lnSpc>
                <a:spcPct val="90000"/>
              </a:lnSpc>
              <a:defRPr/>
            </a:pPr>
            <a:r>
              <a:rPr lang="en-US" dirty="0" err="1" smtClean="0"/>
              <a:t>Setelah</a:t>
            </a:r>
            <a:r>
              <a:rPr lang="en-US" dirty="0" smtClean="0"/>
              <a:t> </a:t>
            </a:r>
            <a:r>
              <a:rPr lang="en-US" dirty="0" err="1" smtClean="0"/>
              <a:t>pembicaran</a:t>
            </a:r>
            <a:r>
              <a:rPr lang="en-US" dirty="0" smtClean="0"/>
              <a:t> </a:t>
            </a:r>
            <a:r>
              <a:rPr lang="en-US" dirty="0" err="1" smtClean="0"/>
              <a:t>berlangsung</a:t>
            </a:r>
            <a:r>
              <a:rPr lang="en-US" dirty="0" smtClean="0"/>
              <a:t> </a:t>
            </a:r>
            <a:r>
              <a:rPr lang="en-US" dirty="0" err="1" smtClean="0"/>
              <a:t>beberapa</a:t>
            </a:r>
            <a:r>
              <a:rPr lang="en-US" dirty="0" smtClean="0"/>
              <a:t> </a:t>
            </a:r>
            <a:r>
              <a:rPr lang="en-US" dirty="0" err="1" smtClean="0"/>
              <a:t>saat</a:t>
            </a:r>
            <a:r>
              <a:rPr lang="en-US" dirty="0" smtClean="0"/>
              <a:t> </a:t>
            </a:r>
            <a:r>
              <a:rPr lang="en-US" dirty="0" err="1" smtClean="0"/>
              <a:t>konselor</a:t>
            </a:r>
            <a:r>
              <a:rPr lang="en-US" dirty="0" smtClean="0"/>
              <a:t> </a:t>
            </a:r>
            <a:r>
              <a:rPr lang="en-US" dirty="0" err="1" smtClean="0"/>
              <a:t>perlu</a:t>
            </a:r>
            <a:r>
              <a:rPr lang="en-US" dirty="0" smtClean="0"/>
              <a:t> </a:t>
            </a:r>
            <a:r>
              <a:rPr lang="en-US" dirty="0" err="1" smtClean="0"/>
              <a:t>merangkum</a:t>
            </a:r>
            <a:r>
              <a:rPr lang="en-US" dirty="0" smtClean="0"/>
              <a:t> </a:t>
            </a:r>
            <a:r>
              <a:rPr lang="en-US" dirty="0" err="1" smtClean="0"/>
              <a:t>apa</a:t>
            </a:r>
            <a:r>
              <a:rPr lang="en-US" dirty="0" smtClean="0"/>
              <a:t> yang </a:t>
            </a:r>
            <a:r>
              <a:rPr lang="en-US" dirty="0" err="1" smtClean="0"/>
              <a:t>sudah</a:t>
            </a:r>
            <a:r>
              <a:rPr lang="en-US" dirty="0" smtClean="0"/>
              <a:t> </a:t>
            </a:r>
            <a:r>
              <a:rPr lang="en-US" dirty="0" err="1" smtClean="0"/>
              <a:t>dibicarakan</a:t>
            </a:r>
            <a:r>
              <a:rPr lang="en-US" dirty="0" smtClean="0"/>
              <a:t> </a:t>
            </a:r>
            <a:r>
              <a:rPr lang="en-US" dirty="0" err="1" smtClean="0"/>
              <a:t>sampai</a:t>
            </a:r>
            <a:r>
              <a:rPr lang="en-US" dirty="0" smtClean="0"/>
              <a:t> </a:t>
            </a:r>
            <a:r>
              <a:rPr lang="en-US" dirty="0" err="1" smtClean="0"/>
              <a:t>saat</a:t>
            </a:r>
            <a:r>
              <a:rPr lang="en-US" dirty="0" smtClean="0"/>
              <a:t> </a:t>
            </a:r>
            <a:r>
              <a:rPr lang="en-US" dirty="0" err="1" smtClean="0"/>
              <a:t>itu</a:t>
            </a:r>
            <a:r>
              <a:rPr lang="en-US" dirty="0" smtClean="0"/>
              <a:t>.</a:t>
            </a:r>
          </a:p>
          <a:p>
            <a:pPr eaLnBrk="1" hangingPunct="1">
              <a:lnSpc>
                <a:spcPct val="90000"/>
              </a:lnSpc>
              <a:defRPr/>
            </a:pPr>
            <a:r>
              <a:rPr lang="en-US" dirty="0" err="1" smtClean="0"/>
              <a:t>Dalam</a:t>
            </a:r>
            <a:r>
              <a:rPr lang="en-US" dirty="0" smtClean="0"/>
              <a:t> </a:t>
            </a:r>
            <a:r>
              <a:rPr lang="en-US" dirty="0" err="1" smtClean="0"/>
              <a:t>satu</a:t>
            </a:r>
            <a:r>
              <a:rPr lang="en-US" dirty="0" smtClean="0"/>
              <a:t> </a:t>
            </a:r>
            <a:r>
              <a:rPr lang="en-US" dirty="0" err="1" smtClean="0"/>
              <a:t>sesi</a:t>
            </a:r>
            <a:r>
              <a:rPr lang="en-US" dirty="0" smtClean="0"/>
              <a:t> </a:t>
            </a:r>
            <a:r>
              <a:rPr lang="en-US" dirty="0" err="1" smtClean="0"/>
              <a:t>konseling</a:t>
            </a:r>
            <a:r>
              <a:rPr lang="en-US" dirty="0" smtClean="0"/>
              <a:t> </a:t>
            </a:r>
            <a:r>
              <a:rPr lang="en-US" dirty="0" err="1" smtClean="0"/>
              <a:t>bisa</a:t>
            </a:r>
            <a:r>
              <a:rPr lang="en-US" dirty="0" smtClean="0"/>
              <a:t> </a:t>
            </a:r>
            <a:r>
              <a:rPr lang="en-US" dirty="0" err="1" smtClean="0"/>
              <a:t>ada</a:t>
            </a:r>
            <a:r>
              <a:rPr lang="en-US" dirty="0" smtClean="0"/>
              <a:t> </a:t>
            </a:r>
            <a:r>
              <a:rPr lang="en-US" dirty="0" err="1" smtClean="0"/>
              <a:t>beberapa</a:t>
            </a:r>
            <a:r>
              <a:rPr lang="en-US" dirty="0" smtClean="0"/>
              <a:t> kali </a:t>
            </a:r>
            <a:r>
              <a:rPr lang="en-US" dirty="0" err="1" smtClean="0"/>
              <a:t>rangkuman</a:t>
            </a:r>
            <a:r>
              <a:rPr lang="en-US" dirty="0" smtClean="0"/>
              <a:t>, </a:t>
            </a:r>
            <a:r>
              <a:rPr lang="en-US" dirty="0" err="1" smtClean="0"/>
              <a:t>tetapi</a:t>
            </a:r>
            <a:r>
              <a:rPr lang="en-US" dirty="0" smtClean="0"/>
              <a:t> </a:t>
            </a:r>
            <a:r>
              <a:rPr lang="en-US" dirty="0" err="1" smtClean="0"/>
              <a:t>jangan</a:t>
            </a:r>
            <a:r>
              <a:rPr lang="en-US" dirty="0" smtClean="0"/>
              <a:t> </a:t>
            </a:r>
            <a:r>
              <a:rPr lang="en-US" dirty="0" err="1" smtClean="0"/>
              <a:t>terlalu</a:t>
            </a:r>
            <a:r>
              <a:rPr lang="en-US" dirty="0" smtClean="0"/>
              <a:t> </a:t>
            </a:r>
            <a:r>
              <a:rPr lang="en-US" dirty="0" err="1" smtClean="0"/>
              <a:t>sering</a:t>
            </a:r>
            <a:endParaRPr lang="en-US" dirty="0" smtClean="0"/>
          </a:p>
          <a:p>
            <a:pPr eaLnBrk="1" hangingPunct="1">
              <a:lnSpc>
                <a:spcPct val="90000"/>
              </a:lnSpc>
              <a:defRPr/>
            </a:pPr>
            <a:r>
              <a:rPr lang="en-US" dirty="0" err="1" smtClean="0"/>
              <a:t>Manfaat</a:t>
            </a:r>
            <a:r>
              <a:rPr lang="en-US" dirty="0" smtClean="0"/>
              <a:t>:</a:t>
            </a:r>
          </a:p>
          <a:p>
            <a:pPr lvl="1" eaLnBrk="1" hangingPunct="1">
              <a:lnSpc>
                <a:spcPct val="90000"/>
              </a:lnSpc>
              <a:defRPr/>
            </a:pPr>
            <a:r>
              <a:rPr lang="en-US" dirty="0" err="1" smtClean="0"/>
              <a:t>Tidak</a:t>
            </a:r>
            <a:r>
              <a:rPr lang="en-US" dirty="0" smtClean="0"/>
              <a:t> </a:t>
            </a:r>
            <a:r>
              <a:rPr lang="en-US" dirty="0" err="1" smtClean="0"/>
              <a:t>kehilangan</a:t>
            </a:r>
            <a:r>
              <a:rPr lang="en-US" dirty="0" smtClean="0"/>
              <a:t> </a:t>
            </a:r>
            <a:r>
              <a:rPr lang="en-US" dirty="0" err="1" smtClean="0"/>
              <a:t>arah</a:t>
            </a:r>
            <a:r>
              <a:rPr lang="en-US" dirty="0" smtClean="0"/>
              <a:t> </a:t>
            </a:r>
            <a:r>
              <a:rPr lang="en-US" dirty="0" err="1" smtClean="0"/>
              <a:t>pembicaraan</a:t>
            </a:r>
            <a:r>
              <a:rPr lang="en-US" dirty="0" smtClean="0"/>
              <a:t> </a:t>
            </a:r>
          </a:p>
          <a:p>
            <a:pPr lvl="1" eaLnBrk="1" hangingPunct="1">
              <a:lnSpc>
                <a:spcPct val="90000"/>
              </a:lnSpc>
              <a:defRPr/>
            </a:pPr>
            <a:r>
              <a:rPr lang="en-US" dirty="0" err="1" smtClean="0"/>
              <a:t>Membantu</a:t>
            </a:r>
            <a:r>
              <a:rPr lang="en-US" dirty="0" smtClean="0"/>
              <a:t> </a:t>
            </a:r>
            <a:r>
              <a:rPr lang="en-US" dirty="0" err="1" smtClean="0"/>
              <a:t>mengingat</a:t>
            </a:r>
            <a:r>
              <a:rPr lang="en-US" dirty="0" smtClean="0"/>
              <a:t> </a:t>
            </a:r>
            <a:r>
              <a:rPr lang="en-US" dirty="0" err="1" smtClean="0"/>
              <a:t>apa</a:t>
            </a:r>
            <a:r>
              <a:rPr lang="en-US" dirty="0" smtClean="0"/>
              <a:t> </a:t>
            </a:r>
            <a:r>
              <a:rPr lang="en-US" dirty="0" err="1" smtClean="0"/>
              <a:t>saja</a:t>
            </a:r>
            <a:r>
              <a:rPr lang="en-US" dirty="0" smtClean="0"/>
              <a:t> yang </a:t>
            </a:r>
            <a:r>
              <a:rPr lang="en-US" dirty="0" err="1" smtClean="0"/>
              <a:t>sudah</a:t>
            </a:r>
            <a:r>
              <a:rPr lang="en-US" dirty="0" smtClean="0"/>
              <a:t> </a:t>
            </a:r>
            <a:r>
              <a:rPr lang="en-US" dirty="0" err="1" smtClean="0"/>
              <a:t>dibicarakan</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animEffect transition="in" filter="checkerboard(across)">
                                      <p:cBhvr>
                                        <p:cTn id="7" dur="500"/>
                                        <p:tgtEl>
                                          <p:spTgt spid="2437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3715">
                                            <p:txEl>
                                              <p:pRg st="1" end="1"/>
                                            </p:txEl>
                                          </p:spTgt>
                                        </p:tgtEl>
                                        <p:attrNameLst>
                                          <p:attrName>style.visibility</p:attrName>
                                        </p:attrNameLst>
                                      </p:cBhvr>
                                      <p:to>
                                        <p:strVal val="visible"/>
                                      </p:to>
                                    </p:set>
                                    <p:animEffect transition="in" filter="checkerboard(across)">
                                      <p:cBhvr>
                                        <p:cTn id="12" dur="500"/>
                                        <p:tgtEl>
                                          <p:spTgt spid="2437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3715">
                                            <p:txEl>
                                              <p:pRg st="2" end="2"/>
                                            </p:txEl>
                                          </p:spTgt>
                                        </p:tgtEl>
                                        <p:attrNameLst>
                                          <p:attrName>style.visibility</p:attrName>
                                        </p:attrNameLst>
                                      </p:cBhvr>
                                      <p:to>
                                        <p:strVal val="visible"/>
                                      </p:to>
                                    </p:set>
                                    <p:animEffect transition="in" filter="checkerboard(across)">
                                      <p:cBhvr>
                                        <p:cTn id="17" dur="500"/>
                                        <p:tgtEl>
                                          <p:spTgt spid="2437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3715">
                                            <p:txEl>
                                              <p:pRg st="3" end="3"/>
                                            </p:txEl>
                                          </p:spTgt>
                                        </p:tgtEl>
                                        <p:attrNameLst>
                                          <p:attrName>style.visibility</p:attrName>
                                        </p:attrNameLst>
                                      </p:cBhvr>
                                      <p:to>
                                        <p:strVal val="visible"/>
                                      </p:to>
                                    </p:set>
                                    <p:animEffect transition="in" filter="checkerboard(across)">
                                      <p:cBhvr>
                                        <p:cTn id="22" dur="500"/>
                                        <p:tgtEl>
                                          <p:spTgt spid="2437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43715">
                                            <p:txEl>
                                              <p:pRg st="4" end="4"/>
                                            </p:txEl>
                                          </p:spTgt>
                                        </p:tgtEl>
                                        <p:attrNameLst>
                                          <p:attrName>style.visibility</p:attrName>
                                        </p:attrNameLst>
                                      </p:cBhvr>
                                      <p:to>
                                        <p:strVal val="visible"/>
                                      </p:to>
                                    </p:set>
                                    <p:animEffect transition="in" filter="checkerboard(across)">
                                      <p:cBhvr>
                                        <p:cTn id="27" dur="500"/>
                                        <p:tgtEl>
                                          <p:spTgt spid="2437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5205AFE2-ACA4-41B4-AED8-3E23ED9A5C91}" type="slidenum">
              <a:rPr lang="en-GB"/>
              <a:pPr>
                <a:defRPr/>
              </a:pPr>
              <a:t>17</a:t>
            </a:fld>
            <a:endParaRPr lang="en-GB"/>
          </a:p>
        </p:txBody>
      </p:sp>
      <p:sp>
        <p:nvSpPr>
          <p:cNvPr id="243714" name="Rectangle 2"/>
          <p:cNvSpPr>
            <a:spLocks noGrp="1" noChangeArrowheads="1"/>
          </p:cNvSpPr>
          <p:nvPr>
            <p:ph type="title"/>
          </p:nvPr>
        </p:nvSpPr>
        <p:spPr>
          <a:xfrm>
            <a:off x="304800" y="0"/>
            <a:ext cx="8540750" cy="1371600"/>
          </a:xfrm>
        </p:spPr>
        <p:txBody>
          <a:bodyPr/>
          <a:lstStyle/>
          <a:p>
            <a:pPr eaLnBrk="1" hangingPunct="1">
              <a:defRPr/>
            </a:pPr>
            <a:r>
              <a:rPr lang="en-US" dirty="0" smtClean="0"/>
              <a:t>MERANGKUM</a:t>
            </a:r>
            <a:r>
              <a:rPr lang="id-ID" dirty="0" smtClean="0"/>
              <a:t>: Contoh</a:t>
            </a:r>
            <a:endParaRPr lang="en-US" dirty="0" smtClean="0"/>
          </a:p>
        </p:txBody>
      </p:sp>
      <p:sp>
        <p:nvSpPr>
          <p:cNvPr id="243715" name="Rectangle 3"/>
          <p:cNvSpPr>
            <a:spLocks noGrp="1" noChangeArrowheads="1"/>
          </p:cNvSpPr>
          <p:nvPr>
            <p:ph type="body" idx="1"/>
          </p:nvPr>
        </p:nvSpPr>
        <p:spPr>
          <a:xfrm>
            <a:off x="304800" y="1143000"/>
            <a:ext cx="8540750" cy="5334000"/>
          </a:xfrm>
        </p:spPr>
        <p:txBody>
          <a:bodyPr/>
          <a:lstStyle/>
          <a:p>
            <a:pPr eaLnBrk="1" hangingPunct="1">
              <a:lnSpc>
                <a:spcPct val="90000"/>
              </a:lnSpc>
              <a:defRPr/>
            </a:pPr>
            <a:r>
              <a:rPr lang="en-US" sz="2800" dirty="0" smtClean="0"/>
              <a:t>“</a:t>
            </a:r>
            <a:r>
              <a:rPr lang="en-US" sz="2800" dirty="0" err="1" smtClean="0"/>
              <a:t>Oke</a:t>
            </a:r>
            <a:r>
              <a:rPr lang="en-US" sz="2800" dirty="0" smtClean="0"/>
              <a:t>, </a:t>
            </a:r>
            <a:r>
              <a:rPr lang="en-US" sz="2800" dirty="0" err="1" smtClean="0"/>
              <a:t>sampai</a:t>
            </a:r>
            <a:r>
              <a:rPr lang="en-US" sz="2800" dirty="0" smtClean="0"/>
              <a:t> </a:t>
            </a:r>
            <a:r>
              <a:rPr lang="en-US" sz="2800" dirty="0" err="1" smtClean="0"/>
              <a:t>sekarang</a:t>
            </a:r>
            <a:r>
              <a:rPr lang="en-US" sz="2800" dirty="0" smtClean="0"/>
              <a:t> </a:t>
            </a:r>
            <a:r>
              <a:rPr lang="en-US" sz="2800" dirty="0" err="1" smtClean="0"/>
              <a:t>kita</a:t>
            </a:r>
            <a:r>
              <a:rPr lang="en-US" sz="2800" dirty="0" smtClean="0"/>
              <a:t> </a:t>
            </a:r>
            <a:r>
              <a:rPr lang="en-US" sz="2800" dirty="0" err="1" smtClean="0"/>
              <a:t>sudah</a:t>
            </a:r>
            <a:r>
              <a:rPr lang="en-US" sz="2800" dirty="0" smtClean="0"/>
              <a:t> </a:t>
            </a:r>
            <a:r>
              <a:rPr lang="en-US" sz="2800" dirty="0" err="1" smtClean="0"/>
              <a:t>membicarakan</a:t>
            </a:r>
            <a:r>
              <a:rPr lang="en-US" sz="2800" dirty="0" smtClean="0"/>
              <a:t> </a:t>
            </a:r>
            <a:r>
              <a:rPr lang="en-US" sz="2800" dirty="0" err="1" smtClean="0"/>
              <a:t>beberapa</a:t>
            </a:r>
            <a:r>
              <a:rPr lang="en-US" sz="2800" dirty="0" smtClean="0"/>
              <a:t> </a:t>
            </a:r>
            <a:r>
              <a:rPr lang="en-US" sz="2800" dirty="0" err="1" smtClean="0"/>
              <a:t>hal</a:t>
            </a:r>
            <a:r>
              <a:rPr lang="en-US" sz="2800" dirty="0" smtClean="0"/>
              <a:t>. </a:t>
            </a:r>
            <a:r>
              <a:rPr lang="en-US" sz="2800" dirty="0" err="1" smtClean="0"/>
              <a:t>Kamu</a:t>
            </a:r>
            <a:r>
              <a:rPr lang="en-US" sz="2800" dirty="0" smtClean="0"/>
              <a:t> </a:t>
            </a:r>
            <a:r>
              <a:rPr lang="en-US" sz="2800" dirty="0" err="1" smtClean="0"/>
              <a:t>ada</a:t>
            </a:r>
            <a:r>
              <a:rPr lang="en-US" sz="2800" dirty="0" smtClean="0"/>
              <a:t> </a:t>
            </a:r>
            <a:r>
              <a:rPr lang="en-US" sz="2800" dirty="0" err="1" smtClean="0"/>
              <a:t>konflik</a:t>
            </a:r>
            <a:r>
              <a:rPr lang="en-US" sz="2800" dirty="0" smtClean="0"/>
              <a:t> </a:t>
            </a:r>
            <a:r>
              <a:rPr lang="en-US" sz="2800" dirty="0" err="1" smtClean="0"/>
              <a:t>dengan</a:t>
            </a:r>
            <a:r>
              <a:rPr lang="en-US" sz="2800" dirty="0" smtClean="0"/>
              <a:t> </a:t>
            </a:r>
            <a:r>
              <a:rPr lang="en-US" sz="2800" dirty="0" err="1" smtClean="0"/>
              <a:t>pacar</a:t>
            </a:r>
            <a:r>
              <a:rPr lang="en-US" sz="2800" dirty="0" smtClean="0"/>
              <a:t> </a:t>
            </a:r>
            <a:r>
              <a:rPr lang="en-US" sz="2800" dirty="0" err="1" smtClean="0"/>
              <a:t>kamu</a:t>
            </a:r>
            <a:r>
              <a:rPr lang="en-US" sz="2800" dirty="0" smtClean="0"/>
              <a:t> </a:t>
            </a:r>
            <a:r>
              <a:rPr lang="en-US" sz="2800" dirty="0" err="1" smtClean="0"/>
              <a:t>karena</a:t>
            </a:r>
            <a:r>
              <a:rPr lang="en-US" sz="2800" dirty="0" smtClean="0"/>
              <a:t> </a:t>
            </a:r>
            <a:r>
              <a:rPr lang="en-US" sz="2800" dirty="0" err="1" smtClean="0"/>
              <a:t>dia</a:t>
            </a:r>
            <a:r>
              <a:rPr lang="en-US" sz="2800" dirty="0" smtClean="0"/>
              <a:t> </a:t>
            </a:r>
            <a:r>
              <a:rPr lang="en-US" sz="2800" dirty="0" err="1" smtClean="0"/>
              <a:t>menuduh</a:t>
            </a:r>
            <a:r>
              <a:rPr lang="en-US" sz="2800" dirty="0" smtClean="0"/>
              <a:t> </a:t>
            </a:r>
            <a:r>
              <a:rPr lang="en-US" sz="2800" dirty="0" err="1" smtClean="0"/>
              <a:t>kamu</a:t>
            </a:r>
            <a:r>
              <a:rPr lang="en-US" sz="2800" dirty="0" smtClean="0"/>
              <a:t> </a:t>
            </a:r>
            <a:r>
              <a:rPr lang="en-US" sz="2800" dirty="0" err="1" smtClean="0"/>
              <a:t>selingkuh</a:t>
            </a:r>
            <a:r>
              <a:rPr lang="en-US" sz="2800" dirty="0" smtClean="0"/>
              <a:t>. </a:t>
            </a:r>
            <a:r>
              <a:rPr lang="en-US" sz="2800" dirty="0" err="1" smtClean="0"/>
              <a:t>Setelah</a:t>
            </a:r>
            <a:r>
              <a:rPr lang="en-US" sz="2800" dirty="0" smtClean="0"/>
              <a:t> </a:t>
            </a:r>
            <a:r>
              <a:rPr lang="en-US" sz="2800" dirty="0" err="1" smtClean="0"/>
              <a:t>beberapa</a:t>
            </a:r>
            <a:r>
              <a:rPr lang="en-US" sz="2800" dirty="0" smtClean="0"/>
              <a:t> </a:t>
            </a:r>
            <a:r>
              <a:rPr lang="en-US" sz="2800" dirty="0" err="1" smtClean="0"/>
              <a:t>hari</a:t>
            </a:r>
            <a:r>
              <a:rPr lang="en-US" sz="2800" dirty="0" smtClean="0"/>
              <a:t> </a:t>
            </a:r>
            <a:r>
              <a:rPr lang="en-US" sz="2800" dirty="0" err="1" smtClean="0"/>
              <a:t>kamu</a:t>
            </a:r>
            <a:r>
              <a:rPr lang="en-US" sz="2800" dirty="0" smtClean="0"/>
              <a:t> </a:t>
            </a:r>
            <a:r>
              <a:rPr lang="en-US" sz="2800" dirty="0" err="1" smtClean="0"/>
              <a:t>malah</a:t>
            </a:r>
            <a:r>
              <a:rPr lang="en-US" sz="2800" dirty="0" smtClean="0"/>
              <a:t> </a:t>
            </a:r>
            <a:r>
              <a:rPr lang="en-US" sz="2800" dirty="0" err="1" smtClean="0"/>
              <a:t>jadi</a:t>
            </a:r>
            <a:r>
              <a:rPr lang="en-US" sz="2800" dirty="0" smtClean="0"/>
              <a:t> </a:t>
            </a:r>
            <a:r>
              <a:rPr lang="en-US" sz="2800" dirty="0" err="1" smtClean="0"/>
              <a:t>curiga</a:t>
            </a:r>
            <a:r>
              <a:rPr lang="en-US" sz="2800" dirty="0" smtClean="0"/>
              <a:t> </a:t>
            </a:r>
            <a:r>
              <a:rPr lang="en-US" sz="2800" dirty="0" err="1" smtClean="0"/>
              <a:t>jangan-jangan</a:t>
            </a:r>
            <a:r>
              <a:rPr lang="en-US" sz="2800" dirty="0" smtClean="0"/>
              <a:t> </a:t>
            </a:r>
            <a:r>
              <a:rPr lang="en-US" sz="2800" dirty="0" err="1" smtClean="0"/>
              <a:t>dialah</a:t>
            </a:r>
            <a:r>
              <a:rPr lang="en-US" sz="2800" dirty="0" smtClean="0"/>
              <a:t> yang </a:t>
            </a:r>
            <a:r>
              <a:rPr lang="en-US" sz="2800" dirty="0" err="1" smtClean="0"/>
              <a:t>selingkuh</a:t>
            </a:r>
            <a:r>
              <a:rPr lang="en-US" sz="2800" dirty="0" smtClean="0"/>
              <a:t>. </a:t>
            </a:r>
            <a:r>
              <a:rPr lang="en-US" sz="2800" dirty="0" err="1" smtClean="0"/>
              <a:t>Kamu</a:t>
            </a:r>
            <a:r>
              <a:rPr lang="en-US" sz="2800" dirty="0" smtClean="0"/>
              <a:t> </a:t>
            </a:r>
            <a:r>
              <a:rPr lang="en-US" sz="2800" dirty="0" err="1" smtClean="0"/>
              <a:t>jadi</a:t>
            </a:r>
            <a:r>
              <a:rPr lang="en-US" sz="2800" dirty="0" smtClean="0"/>
              <a:t> </a:t>
            </a:r>
            <a:r>
              <a:rPr lang="en-US" sz="2800" dirty="0" err="1" smtClean="0"/>
              <a:t>berpikir</a:t>
            </a:r>
            <a:r>
              <a:rPr lang="en-US" sz="2800" dirty="0" smtClean="0"/>
              <a:t> </a:t>
            </a:r>
            <a:r>
              <a:rPr lang="en-US" sz="2800" dirty="0" err="1" smtClean="0"/>
              <a:t>untuk</a:t>
            </a:r>
            <a:r>
              <a:rPr lang="en-US" sz="2800" dirty="0" smtClean="0"/>
              <a:t> </a:t>
            </a:r>
            <a:r>
              <a:rPr lang="en-US" sz="2800" dirty="0" err="1" smtClean="0"/>
              <a:t>putus</a:t>
            </a:r>
            <a:r>
              <a:rPr lang="en-US" sz="2800" dirty="0" smtClean="0"/>
              <a:t>, </a:t>
            </a:r>
            <a:r>
              <a:rPr lang="en-US" sz="2800" dirty="0" err="1" smtClean="0"/>
              <a:t>tetapi</a:t>
            </a:r>
            <a:r>
              <a:rPr lang="en-US" sz="2800" dirty="0" smtClean="0"/>
              <a:t> </a:t>
            </a:r>
            <a:r>
              <a:rPr lang="en-US" sz="2800" dirty="0" err="1" smtClean="0"/>
              <a:t>tidak</a:t>
            </a:r>
            <a:r>
              <a:rPr lang="en-US" sz="2800" dirty="0" smtClean="0"/>
              <a:t> </a:t>
            </a:r>
            <a:r>
              <a:rPr lang="en-US" sz="2800" dirty="0" err="1" smtClean="0"/>
              <a:t>mau</a:t>
            </a:r>
            <a:r>
              <a:rPr lang="en-US" sz="2800" dirty="0" smtClean="0"/>
              <a:t> </a:t>
            </a:r>
            <a:r>
              <a:rPr lang="en-US" sz="2800" dirty="0" err="1" smtClean="0"/>
              <a:t>gegabah</a:t>
            </a:r>
            <a:r>
              <a:rPr lang="en-US" sz="2800" dirty="0" smtClean="0"/>
              <a:t> </a:t>
            </a:r>
            <a:r>
              <a:rPr lang="en-US" sz="2800" dirty="0" err="1" smtClean="0"/>
              <a:t>melakukannya</a:t>
            </a:r>
            <a:r>
              <a:rPr lang="en-US" sz="2800" dirty="0" smtClean="0"/>
              <a:t>…”</a:t>
            </a:r>
            <a:endParaRPr lang="id-ID" sz="2800" dirty="0" smtClean="0"/>
          </a:p>
          <a:p>
            <a:pPr eaLnBrk="1" hangingPunct="1">
              <a:lnSpc>
                <a:spcPct val="90000"/>
              </a:lnSpc>
              <a:defRPr/>
            </a:pPr>
            <a:r>
              <a:rPr lang="id-ID" sz="2800" dirty="0" smtClean="0"/>
              <a:t>“Ada beberapa hal sudah kita bicarakan. Pertama adalah nilai-nilai kamu yang tidak memuaskan. Kedua, kamu bingung dengan orientasi seksual kamu. Kamu mengatakan bahwa kedua hal tersebut tidak hubungannya sama sekali. Lalu kamu menjadi sulit tidur memikirkan itu semua.... Apakah ada yg terlewatkan?”</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animEffect transition="in" filter="checkerboard(across)">
                                      <p:cBhvr>
                                        <p:cTn id="7" dur="500"/>
                                        <p:tgtEl>
                                          <p:spTgt spid="2437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3715">
                                            <p:txEl>
                                              <p:pRg st="1" end="1"/>
                                            </p:txEl>
                                          </p:spTgt>
                                        </p:tgtEl>
                                        <p:attrNameLst>
                                          <p:attrName>style.visibility</p:attrName>
                                        </p:attrNameLst>
                                      </p:cBhvr>
                                      <p:to>
                                        <p:strVal val="visible"/>
                                      </p:to>
                                    </p:set>
                                    <p:animEffect transition="in" filter="checkerboard(across)">
                                      <p:cBhvr>
                                        <p:cTn id="12" dur="500"/>
                                        <p:tgtEl>
                                          <p:spTgt spid="2437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22"/>
          <p:cNvSpPr>
            <a:spLocks noGrp="1" noChangeArrowheads="1"/>
          </p:cNvSpPr>
          <p:nvPr>
            <p:ph type="sldNum" sz="quarter" idx="12"/>
          </p:nvPr>
        </p:nvSpPr>
        <p:spPr/>
        <p:txBody>
          <a:bodyPr/>
          <a:lstStyle/>
          <a:p>
            <a:pPr>
              <a:defRPr/>
            </a:pPr>
            <a:fld id="{CDBEBB43-FB6D-4B12-BD0D-F8C5BCAB1E66}" type="slidenum">
              <a:rPr lang="en-GB"/>
              <a:pPr>
                <a:defRPr/>
              </a:pPr>
              <a:t>18</a:t>
            </a:fld>
            <a:endParaRPr lang="en-GB"/>
          </a:p>
        </p:txBody>
      </p:sp>
      <p:sp>
        <p:nvSpPr>
          <p:cNvPr id="250884" name="Rectangle 4"/>
          <p:cNvSpPr>
            <a:spLocks noGrp="1" noChangeArrowheads="1"/>
          </p:cNvSpPr>
          <p:nvPr>
            <p:ph type="ctrTitle"/>
          </p:nvPr>
        </p:nvSpPr>
        <p:spPr/>
        <p:txBody>
          <a:bodyPr/>
          <a:lstStyle/>
          <a:p>
            <a:pPr eaLnBrk="1" hangingPunct="1">
              <a:defRPr/>
            </a:pPr>
            <a:r>
              <a:rPr lang="en-GB" smtClean="0"/>
              <a:t>TAHAP-TAHAP</a:t>
            </a:r>
            <a:br>
              <a:rPr lang="en-GB" smtClean="0"/>
            </a:br>
            <a:r>
              <a:rPr lang="en-GB" smtClean="0"/>
              <a:t>KONSELING</a:t>
            </a:r>
          </a:p>
        </p:txBody>
      </p:sp>
      <p:sp>
        <p:nvSpPr>
          <p:cNvPr id="250885" name="Rectangle 5"/>
          <p:cNvSpPr>
            <a:spLocks noGrp="1" noChangeArrowheads="1"/>
          </p:cNvSpPr>
          <p:nvPr>
            <p:ph type="subTitle" idx="1"/>
          </p:nvPr>
        </p:nvSpPr>
        <p:spPr/>
        <p:txBody>
          <a:bodyPr/>
          <a:lstStyle/>
          <a:p>
            <a:pPr eaLnBrk="1" hangingPunct="1">
              <a:defRPr/>
            </a:pPr>
            <a:endParaRPr lang="id-ID"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363A101-F3D7-4E83-8E44-0AADE2F5A659}" type="slidenum">
              <a:rPr lang="en-GB"/>
              <a:pPr>
                <a:defRPr/>
              </a:pPr>
              <a:t>19</a:t>
            </a:fld>
            <a:endParaRPr lang="en-GB"/>
          </a:p>
        </p:txBody>
      </p:sp>
      <p:sp>
        <p:nvSpPr>
          <p:cNvPr id="244738" name="Rectangle 2"/>
          <p:cNvSpPr>
            <a:spLocks noGrp="1" noChangeArrowheads="1"/>
          </p:cNvSpPr>
          <p:nvPr>
            <p:ph type="title"/>
          </p:nvPr>
        </p:nvSpPr>
        <p:spPr>
          <a:xfrm>
            <a:off x="457200" y="533400"/>
            <a:ext cx="8229600" cy="1447800"/>
          </a:xfrm>
        </p:spPr>
        <p:txBody>
          <a:bodyPr/>
          <a:lstStyle/>
          <a:p>
            <a:pPr eaLnBrk="1" hangingPunct="1">
              <a:defRPr/>
            </a:pPr>
            <a:r>
              <a:rPr lang="en-US" sz="3200" smtClean="0"/>
              <a:t>TAHAP-TAHAP KONSELING:</a:t>
            </a:r>
            <a:br>
              <a:rPr lang="en-US" sz="3200" smtClean="0"/>
            </a:br>
            <a:r>
              <a:rPr lang="en-US" smtClean="0"/>
              <a:t>1. TAHAP FASILITASI</a:t>
            </a:r>
          </a:p>
        </p:txBody>
      </p:sp>
      <p:sp>
        <p:nvSpPr>
          <p:cNvPr id="244739" name="Rectangle 3"/>
          <p:cNvSpPr>
            <a:spLocks noGrp="1" noChangeArrowheads="1"/>
          </p:cNvSpPr>
          <p:nvPr>
            <p:ph type="body" idx="1"/>
          </p:nvPr>
        </p:nvSpPr>
        <p:spPr>
          <a:xfrm>
            <a:off x="457200" y="2133600"/>
            <a:ext cx="8229600" cy="4191000"/>
          </a:xfrm>
        </p:spPr>
        <p:txBody>
          <a:bodyPr/>
          <a:lstStyle/>
          <a:p>
            <a:pPr eaLnBrk="1" hangingPunct="1">
              <a:lnSpc>
                <a:spcPct val="90000"/>
              </a:lnSpc>
              <a:defRPr/>
            </a:pPr>
            <a:r>
              <a:rPr lang="id-ID" sz="2800" dirty="0" smtClean="0"/>
              <a:t>Kontak awal</a:t>
            </a:r>
          </a:p>
          <a:p>
            <a:pPr eaLnBrk="1" hangingPunct="1">
              <a:lnSpc>
                <a:spcPct val="90000"/>
              </a:lnSpc>
              <a:defRPr/>
            </a:pPr>
            <a:r>
              <a:rPr lang="en-GB" sz="2800" dirty="0" err="1" smtClean="0"/>
              <a:t>Klien</a:t>
            </a:r>
            <a:r>
              <a:rPr lang="en-GB" sz="2800" dirty="0" smtClean="0"/>
              <a:t> </a:t>
            </a:r>
            <a:r>
              <a:rPr lang="en-GB" sz="2800" dirty="0" err="1" smtClean="0"/>
              <a:t>menjelaskan</a:t>
            </a:r>
            <a:r>
              <a:rPr lang="en-GB" sz="2800" dirty="0" smtClean="0"/>
              <a:t> </a:t>
            </a:r>
            <a:r>
              <a:rPr lang="en-GB" sz="2800" dirty="0" err="1" smtClean="0"/>
              <a:t>kondisinya</a:t>
            </a:r>
            <a:endParaRPr lang="en-GB" sz="2800" dirty="0" smtClean="0"/>
          </a:p>
          <a:p>
            <a:pPr eaLnBrk="1" hangingPunct="1">
              <a:lnSpc>
                <a:spcPct val="90000"/>
              </a:lnSpc>
              <a:defRPr/>
            </a:pPr>
            <a:r>
              <a:rPr lang="en-GB" sz="2800" dirty="0" err="1" smtClean="0"/>
              <a:t>Konselor</a:t>
            </a:r>
            <a:r>
              <a:rPr lang="en-GB" sz="2800" dirty="0" smtClean="0"/>
              <a:t> </a:t>
            </a:r>
            <a:r>
              <a:rPr lang="en-GB" sz="2800" dirty="0" err="1" smtClean="0"/>
              <a:t>bersikap</a:t>
            </a:r>
            <a:r>
              <a:rPr lang="en-GB" sz="2800" dirty="0" smtClean="0"/>
              <a:t> “welcome”, </a:t>
            </a:r>
            <a:r>
              <a:rPr lang="en-GB" sz="2800" dirty="0" err="1" smtClean="0"/>
              <a:t>terbuka</a:t>
            </a:r>
            <a:r>
              <a:rPr lang="en-GB" sz="2800" dirty="0" smtClean="0"/>
              <a:t>, </a:t>
            </a:r>
            <a:r>
              <a:rPr lang="en-GB" sz="2800" dirty="0" err="1" smtClean="0"/>
              <a:t>mendengarkan</a:t>
            </a:r>
            <a:r>
              <a:rPr lang="en-GB" sz="2800" dirty="0" smtClean="0"/>
              <a:t>; </a:t>
            </a:r>
            <a:r>
              <a:rPr lang="en-GB" sz="2800" dirty="0" err="1" smtClean="0"/>
              <a:t>pada</a:t>
            </a:r>
            <a:r>
              <a:rPr lang="en-GB" sz="2800" dirty="0" smtClean="0"/>
              <a:t> </a:t>
            </a:r>
            <a:r>
              <a:rPr lang="en-GB" sz="2800" dirty="0" err="1" smtClean="0"/>
              <a:t>tahap</a:t>
            </a:r>
            <a:r>
              <a:rPr lang="en-GB" sz="2800" dirty="0" smtClean="0"/>
              <a:t> </a:t>
            </a:r>
            <a:r>
              <a:rPr lang="en-GB" sz="2800" dirty="0" err="1" smtClean="0"/>
              <a:t>ini</a:t>
            </a:r>
            <a:r>
              <a:rPr lang="en-GB" sz="2800" dirty="0" smtClean="0"/>
              <a:t> </a:t>
            </a:r>
            <a:r>
              <a:rPr lang="en-GB" sz="2800" dirty="0" err="1" smtClean="0"/>
              <a:t>sikap</a:t>
            </a:r>
            <a:r>
              <a:rPr lang="en-GB" sz="2800" dirty="0" smtClean="0"/>
              <a:t> </a:t>
            </a:r>
            <a:r>
              <a:rPr lang="en-GB" sz="2800" i="1" dirty="0" smtClean="0"/>
              <a:t>judgemental</a:t>
            </a:r>
            <a:r>
              <a:rPr lang="en-GB" sz="2800" dirty="0" smtClean="0"/>
              <a:t> </a:t>
            </a:r>
            <a:r>
              <a:rPr lang="en-GB" sz="2800" dirty="0" err="1" smtClean="0"/>
              <a:t>dan</a:t>
            </a:r>
            <a:r>
              <a:rPr lang="en-GB" sz="2800" dirty="0" smtClean="0"/>
              <a:t> </a:t>
            </a:r>
            <a:r>
              <a:rPr lang="en-GB" sz="2800" dirty="0" err="1" smtClean="0"/>
              <a:t>evaluatif</a:t>
            </a:r>
            <a:r>
              <a:rPr lang="en-GB" sz="2800" dirty="0" smtClean="0"/>
              <a:t> </a:t>
            </a:r>
            <a:r>
              <a:rPr lang="en-GB" sz="2800" dirty="0" err="1" smtClean="0"/>
              <a:t>konselor</a:t>
            </a:r>
            <a:r>
              <a:rPr lang="en-GB" sz="2800" dirty="0" smtClean="0"/>
              <a:t> </a:t>
            </a:r>
            <a:r>
              <a:rPr lang="en-GB" sz="2800" dirty="0" err="1" smtClean="0"/>
              <a:t>dihindari</a:t>
            </a:r>
            <a:r>
              <a:rPr lang="en-GB" sz="2800" dirty="0" smtClean="0"/>
              <a:t>, </a:t>
            </a:r>
            <a:r>
              <a:rPr lang="en-GB" sz="2800" dirty="0" err="1" smtClean="0"/>
              <a:t>supaya</a:t>
            </a:r>
            <a:r>
              <a:rPr lang="en-GB" sz="2800" dirty="0" smtClean="0"/>
              <a:t> </a:t>
            </a:r>
            <a:r>
              <a:rPr lang="en-GB" sz="2800" dirty="0" err="1" smtClean="0"/>
              <a:t>klien</a:t>
            </a:r>
            <a:r>
              <a:rPr lang="en-GB" sz="2800" dirty="0" smtClean="0"/>
              <a:t> </a:t>
            </a:r>
            <a:r>
              <a:rPr lang="en-GB" sz="2800" dirty="0" err="1" smtClean="0"/>
              <a:t>lebih</a:t>
            </a:r>
            <a:r>
              <a:rPr lang="en-GB" sz="2800" dirty="0" smtClean="0"/>
              <a:t> </a:t>
            </a:r>
            <a:r>
              <a:rPr lang="en-GB" sz="2800" dirty="0" err="1" smtClean="0"/>
              <a:t>terbuka</a:t>
            </a:r>
            <a:r>
              <a:rPr lang="en-GB" sz="2800" dirty="0" smtClean="0"/>
              <a:t> </a:t>
            </a:r>
          </a:p>
          <a:p>
            <a:pPr eaLnBrk="1" hangingPunct="1">
              <a:lnSpc>
                <a:spcPct val="90000"/>
              </a:lnSpc>
              <a:defRPr/>
            </a:pPr>
            <a:r>
              <a:rPr lang="en-GB" sz="2800" dirty="0" err="1" smtClean="0"/>
              <a:t>Tujuan</a:t>
            </a:r>
            <a:r>
              <a:rPr lang="en-GB" sz="2800" dirty="0" smtClean="0"/>
              <a:t>: </a:t>
            </a:r>
            <a:r>
              <a:rPr lang="en-GB" sz="2800" i="1" dirty="0" smtClean="0"/>
              <a:t>self-exploration</a:t>
            </a:r>
          </a:p>
          <a:p>
            <a:pPr eaLnBrk="1" hangingPunct="1">
              <a:lnSpc>
                <a:spcPct val="90000"/>
              </a:lnSpc>
              <a:defRPr/>
            </a:pPr>
            <a:r>
              <a:rPr lang="en-GB" sz="2800" dirty="0" err="1" smtClean="0"/>
              <a:t>Empati</a:t>
            </a:r>
            <a:r>
              <a:rPr lang="en-GB" sz="2800" dirty="0" smtClean="0"/>
              <a:t>, </a:t>
            </a:r>
            <a:r>
              <a:rPr lang="en-GB" sz="2800" i="1" dirty="0" smtClean="0"/>
              <a:t>respect</a:t>
            </a:r>
            <a:r>
              <a:rPr lang="en-GB" sz="2800" dirty="0" smtClean="0"/>
              <a:t> (</a:t>
            </a:r>
            <a:r>
              <a:rPr lang="en-GB" sz="2800" dirty="0" err="1" smtClean="0"/>
              <a:t>percaya</a:t>
            </a:r>
            <a:r>
              <a:rPr lang="en-GB" sz="2800" dirty="0" smtClean="0"/>
              <a:t> </a:t>
            </a:r>
            <a:r>
              <a:rPr lang="en-GB" sz="2800" dirty="0" err="1" smtClean="0"/>
              <a:t>pada</a:t>
            </a:r>
            <a:r>
              <a:rPr lang="en-GB" sz="2800" dirty="0" smtClean="0"/>
              <a:t> </a:t>
            </a:r>
            <a:r>
              <a:rPr lang="en-GB" sz="2800" dirty="0" err="1" smtClean="0"/>
              <a:t>kemampuan</a:t>
            </a:r>
            <a:r>
              <a:rPr lang="en-GB" sz="2800" dirty="0" smtClean="0"/>
              <a:t> </a:t>
            </a:r>
            <a:r>
              <a:rPr lang="en-GB" sz="2800" dirty="0" err="1" smtClean="0"/>
              <a:t>klien</a:t>
            </a:r>
            <a:r>
              <a:rPr lang="en-GB" sz="2800" dirty="0" smtClean="0"/>
              <a:t>), </a:t>
            </a:r>
            <a:r>
              <a:rPr lang="en-GB" sz="2800" i="1" dirty="0" smtClean="0"/>
              <a:t>warmth</a:t>
            </a:r>
            <a:r>
              <a:rPr lang="en-GB" sz="2800" dirty="0" smtClean="0"/>
              <a:t> (</a:t>
            </a:r>
            <a:r>
              <a:rPr lang="en-GB" sz="2800" i="1" dirty="0" smtClean="0"/>
              <a:t>caring</a:t>
            </a:r>
            <a:r>
              <a:rPr lang="en-GB" sz="2800" dirty="0" smtClean="0"/>
              <a:t>, </a:t>
            </a:r>
            <a:r>
              <a:rPr lang="en-GB" sz="2800" dirty="0" err="1" smtClean="0"/>
              <a:t>sikap</a:t>
            </a:r>
            <a:r>
              <a:rPr lang="en-GB" sz="2800" dirty="0" smtClean="0"/>
              <a:t> </a:t>
            </a:r>
            <a:r>
              <a:rPr lang="en-GB" sz="2800" dirty="0" err="1" smtClean="0"/>
              <a:t>hangat</a:t>
            </a:r>
            <a:r>
              <a:rPr lang="en-GB" sz="2800" dirty="0" smtClean="0"/>
              <a:t>, </a:t>
            </a:r>
            <a:r>
              <a:rPr lang="en-GB" sz="2800" dirty="0" err="1" smtClean="0"/>
              <a:t>terutama</a:t>
            </a:r>
            <a:r>
              <a:rPr lang="en-GB" sz="2800" dirty="0" smtClean="0"/>
              <a:t> </a:t>
            </a:r>
            <a:r>
              <a:rPr lang="en-GB" sz="2800" dirty="0" err="1" smtClean="0"/>
              <a:t>dalam</a:t>
            </a:r>
            <a:r>
              <a:rPr lang="en-GB" sz="2800" dirty="0" smtClean="0"/>
              <a:t> </a:t>
            </a:r>
            <a:r>
              <a:rPr lang="en-GB" sz="2800" dirty="0" err="1" smtClean="0"/>
              <a:t>perilaku</a:t>
            </a:r>
            <a:r>
              <a:rPr lang="en-GB" sz="2800" dirty="0" smtClean="0"/>
              <a:t> non-verbal)</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4739">
                                            <p:txEl>
                                              <p:pRg st="0" end="0"/>
                                            </p:txEl>
                                          </p:spTgt>
                                        </p:tgtEl>
                                        <p:attrNameLst>
                                          <p:attrName>style.visibility</p:attrName>
                                        </p:attrNameLst>
                                      </p:cBhvr>
                                      <p:to>
                                        <p:strVal val="visible"/>
                                      </p:to>
                                    </p:set>
                                    <p:anim calcmode="lin" valueType="num">
                                      <p:cBhvr additive="base">
                                        <p:cTn id="7" dur="500" fill="hold"/>
                                        <p:tgtEl>
                                          <p:spTgt spid="2447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47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4739">
                                            <p:txEl>
                                              <p:pRg st="1" end="1"/>
                                            </p:txEl>
                                          </p:spTgt>
                                        </p:tgtEl>
                                        <p:attrNameLst>
                                          <p:attrName>style.visibility</p:attrName>
                                        </p:attrNameLst>
                                      </p:cBhvr>
                                      <p:to>
                                        <p:strVal val="visible"/>
                                      </p:to>
                                    </p:set>
                                    <p:anim calcmode="lin" valueType="num">
                                      <p:cBhvr additive="base">
                                        <p:cTn id="13" dur="500" fill="hold"/>
                                        <p:tgtEl>
                                          <p:spTgt spid="2447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47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4739">
                                            <p:txEl>
                                              <p:pRg st="2" end="2"/>
                                            </p:txEl>
                                          </p:spTgt>
                                        </p:tgtEl>
                                        <p:attrNameLst>
                                          <p:attrName>style.visibility</p:attrName>
                                        </p:attrNameLst>
                                      </p:cBhvr>
                                      <p:to>
                                        <p:strVal val="visible"/>
                                      </p:to>
                                    </p:set>
                                    <p:anim calcmode="lin" valueType="num">
                                      <p:cBhvr additive="base">
                                        <p:cTn id="19" dur="500" fill="hold"/>
                                        <p:tgtEl>
                                          <p:spTgt spid="2447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47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4739">
                                            <p:txEl>
                                              <p:pRg st="3" end="3"/>
                                            </p:txEl>
                                          </p:spTgt>
                                        </p:tgtEl>
                                        <p:attrNameLst>
                                          <p:attrName>style.visibility</p:attrName>
                                        </p:attrNameLst>
                                      </p:cBhvr>
                                      <p:to>
                                        <p:strVal val="visible"/>
                                      </p:to>
                                    </p:set>
                                    <p:anim calcmode="lin" valueType="num">
                                      <p:cBhvr additive="base">
                                        <p:cTn id="25" dur="500" fill="hold"/>
                                        <p:tgtEl>
                                          <p:spTgt spid="2447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47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4739">
                                            <p:txEl>
                                              <p:pRg st="4" end="4"/>
                                            </p:txEl>
                                          </p:spTgt>
                                        </p:tgtEl>
                                        <p:attrNameLst>
                                          <p:attrName>style.visibility</p:attrName>
                                        </p:attrNameLst>
                                      </p:cBhvr>
                                      <p:to>
                                        <p:strVal val="visible"/>
                                      </p:to>
                                    </p:set>
                                    <p:anim calcmode="lin" valueType="num">
                                      <p:cBhvr additive="base">
                                        <p:cTn id="31" dur="500" fill="hold"/>
                                        <p:tgtEl>
                                          <p:spTgt spid="24473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473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724DBA1-54BB-4751-BDAD-00079699112A}" type="slidenum">
              <a:rPr lang="en-GB"/>
              <a:pPr>
                <a:defRPr/>
              </a:pPr>
              <a:t>2</a:t>
            </a:fld>
            <a:endParaRPr lang="en-GB"/>
          </a:p>
        </p:txBody>
      </p:sp>
      <p:sp>
        <p:nvSpPr>
          <p:cNvPr id="342018" name="Rectangle 2"/>
          <p:cNvSpPr>
            <a:spLocks noGrp="1" noChangeArrowheads="1"/>
          </p:cNvSpPr>
          <p:nvPr>
            <p:ph type="title"/>
          </p:nvPr>
        </p:nvSpPr>
        <p:spPr>
          <a:xfrm>
            <a:off x="457200" y="274638"/>
            <a:ext cx="8229600" cy="868362"/>
          </a:xfrm>
        </p:spPr>
        <p:txBody>
          <a:bodyPr/>
          <a:lstStyle/>
          <a:p>
            <a:pPr eaLnBrk="1" hangingPunct="1">
              <a:defRPr/>
            </a:pPr>
            <a:r>
              <a:rPr lang="en-GB" dirty="0" smtClean="0"/>
              <a:t>PHYSICAL SETTING</a:t>
            </a:r>
          </a:p>
        </p:txBody>
      </p:sp>
      <p:sp>
        <p:nvSpPr>
          <p:cNvPr id="342019" name="Rectangle 3"/>
          <p:cNvSpPr>
            <a:spLocks noGrp="1" noChangeArrowheads="1"/>
          </p:cNvSpPr>
          <p:nvPr>
            <p:ph type="body" idx="1"/>
          </p:nvPr>
        </p:nvSpPr>
        <p:spPr>
          <a:xfrm>
            <a:off x="457200" y="1371600"/>
            <a:ext cx="8229600" cy="5029200"/>
          </a:xfrm>
        </p:spPr>
        <p:txBody>
          <a:bodyPr/>
          <a:lstStyle/>
          <a:p>
            <a:pPr eaLnBrk="1" hangingPunct="1">
              <a:defRPr/>
            </a:pPr>
            <a:r>
              <a:rPr lang="en-GB" sz="2800" dirty="0" err="1" smtClean="0"/>
              <a:t>Posisi</a:t>
            </a:r>
            <a:r>
              <a:rPr lang="en-GB" sz="2800" dirty="0" smtClean="0"/>
              <a:t> </a:t>
            </a:r>
            <a:r>
              <a:rPr lang="en-GB" sz="2800" dirty="0" err="1" smtClean="0"/>
              <a:t>duduk</a:t>
            </a:r>
            <a:r>
              <a:rPr lang="en-GB" sz="2800" dirty="0" smtClean="0"/>
              <a:t>: </a:t>
            </a:r>
            <a:r>
              <a:rPr lang="en-GB" sz="2800" dirty="0" err="1" smtClean="0"/>
              <a:t>tidak</a:t>
            </a:r>
            <a:r>
              <a:rPr lang="en-GB" sz="2800" dirty="0" smtClean="0"/>
              <a:t> </a:t>
            </a:r>
            <a:r>
              <a:rPr lang="en-GB" sz="2800" dirty="0" err="1" smtClean="0"/>
              <a:t>persis</a:t>
            </a:r>
            <a:r>
              <a:rPr lang="en-GB" sz="2800" dirty="0" smtClean="0"/>
              <a:t> </a:t>
            </a:r>
            <a:r>
              <a:rPr lang="en-GB" sz="2800" dirty="0" err="1" smtClean="0"/>
              <a:t>berhadapan</a:t>
            </a:r>
            <a:r>
              <a:rPr lang="en-GB" sz="2800" dirty="0" smtClean="0"/>
              <a:t>, </a:t>
            </a:r>
            <a:r>
              <a:rPr lang="en-GB" sz="2800" dirty="0" err="1" smtClean="0"/>
              <a:t>tetapi</a:t>
            </a:r>
            <a:r>
              <a:rPr lang="en-GB" sz="2800" dirty="0" smtClean="0"/>
              <a:t> </a:t>
            </a:r>
            <a:r>
              <a:rPr lang="en-GB" sz="2800" dirty="0" err="1" smtClean="0"/>
              <a:t>sedikit</a:t>
            </a:r>
            <a:r>
              <a:rPr lang="en-GB" sz="2800" dirty="0" smtClean="0"/>
              <a:t> </a:t>
            </a:r>
            <a:r>
              <a:rPr lang="en-GB" sz="2800" dirty="0" err="1" smtClean="0"/>
              <a:t>menyerong</a:t>
            </a:r>
            <a:endParaRPr lang="en-GB" sz="2800" dirty="0" smtClean="0"/>
          </a:p>
          <a:p>
            <a:pPr lvl="1" eaLnBrk="1" hangingPunct="1">
              <a:defRPr/>
            </a:pPr>
            <a:r>
              <a:rPr lang="en-GB" sz="2400" dirty="0" err="1" smtClean="0"/>
              <a:t>Kontak</a:t>
            </a:r>
            <a:r>
              <a:rPr lang="en-GB" sz="2400" dirty="0" smtClean="0"/>
              <a:t> </a:t>
            </a:r>
            <a:r>
              <a:rPr lang="en-GB" sz="2400" dirty="0" err="1" smtClean="0"/>
              <a:t>mata</a:t>
            </a:r>
            <a:r>
              <a:rPr lang="en-GB" sz="2400" dirty="0" smtClean="0"/>
              <a:t> </a:t>
            </a:r>
            <a:r>
              <a:rPr lang="en-GB" sz="2400" dirty="0" err="1" smtClean="0"/>
              <a:t>dapat</a:t>
            </a:r>
            <a:r>
              <a:rPr lang="en-GB" sz="2400" dirty="0" smtClean="0"/>
              <a:t> </a:t>
            </a:r>
            <a:r>
              <a:rPr lang="en-GB" sz="2400" dirty="0" err="1" smtClean="0"/>
              <a:t>terjadi</a:t>
            </a:r>
            <a:r>
              <a:rPr lang="en-GB" sz="2400" dirty="0" smtClean="0"/>
              <a:t>, </a:t>
            </a:r>
            <a:r>
              <a:rPr lang="en-GB" sz="2400" dirty="0" err="1" smtClean="0"/>
              <a:t>tetapi</a:t>
            </a:r>
            <a:r>
              <a:rPr lang="en-GB" sz="2400" dirty="0" smtClean="0"/>
              <a:t> </a:t>
            </a:r>
            <a:r>
              <a:rPr lang="en-GB" sz="2400" dirty="0" err="1" smtClean="0"/>
              <a:t>klien</a:t>
            </a:r>
            <a:r>
              <a:rPr lang="en-GB" sz="2400" dirty="0" smtClean="0"/>
              <a:t> </a:t>
            </a:r>
            <a:r>
              <a:rPr lang="en-GB" sz="2400" dirty="0" err="1" smtClean="0"/>
              <a:t>tetap</a:t>
            </a:r>
            <a:r>
              <a:rPr lang="en-GB" sz="2400" dirty="0" smtClean="0"/>
              <a:t> </a:t>
            </a:r>
            <a:r>
              <a:rPr lang="en-GB" sz="2400" dirty="0" err="1" smtClean="0"/>
              <a:t>memiliki</a:t>
            </a:r>
            <a:r>
              <a:rPr lang="en-GB" sz="2400" dirty="0" smtClean="0"/>
              <a:t> “</a:t>
            </a:r>
            <a:r>
              <a:rPr lang="en-GB" sz="2400" dirty="0" err="1" smtClean="0"/>
              <a:t>ruang</a:t>
            </a:r>
            <a:r>
              <a:rPr lang="en-GB" sz="2400" dirty="0" smtClean="0"/>
              <a:t>” </a:t>
            </a:r>
            <a:r>
              <a:rPr lang="en-GB" sz="2400" dirty="0" err="1" smtClean="0"/>
              <a:t>untuk</a:t>
            </a:r>
            <a:r>
              <a:rPr lang="en-GB" sz="2400" dirty="0" smtClean="0"/>
              <a:t> </a:t>
            </a:r>
            <a:r>
              <a:rPr lang="en-GB" sz="2400" dirty="0" err="1" smtClean="0"/>
              <a:t>menghindari</a:t>
            </a:r>
            <a:r>
              <a:rPr lang="en-GB" sz="2400" dirty="0" smtClean="0"/>
              <a:t> </a:t>
            </a:r>
            <a:r>
              <a:rPr lang="en-GB" sz="2400" dirty="0" err="1" smtClean="0"/>
              <a:t>kontak</a:t>
            </a:r>
            <a:r>
              <a:rPr lang="en-GB" sz="2400" dirty="0" smtClean="0"/>
              <a:t> </a:t>
            </a:r>
            <a:r>
              <a:rPr lang="en-GB" sz="2400" dirty="0" smtClean="0">
                <a:sym typeface="Wingdings" pitchFamily="2" charset="2"/>
              </a:rPr>
              <a:t> </a:t>
            </a:r>
            <a:r>
              <a:rPr lang="en-GB" sz="2400" dirty="0" err="1" smtClean="0">
                <a:sym typeface="Wingdings" pitchFamily="2" charset="2"/>
              </a:rPr>
              <a:t>klien</a:t>
            </a:r>
            <a:r>
              <a:rPr lang="en-GB" sz="2400" dirty="0" smtClean="0">
                <a:sym typeface="Wingdings" pitchFamily="2" charset="2"/>
              </a:rPr>
              <a:t> </a:t>
            </a:r>
            <a:r>
              <a:rPr lang="en-GB" sz="2400" dirty="0" err="1" smtClean="0">
                <a:sym typeface="Wingdings" pitchFamily="2" charset="2"/>
              </a:rPr>
              <a:t>tidak</a:t>
            </a:r>
            <a:r>
              <a:rPr lang="en-GB" sz="2400" dirty="0" smtClean="0">
                <a:sym typeface="Wingdings" pitchFamily="2" charset="2"/>
              </a:rPr>
              <a:t> </a:t>
            </a:r>
            <a:r>
              <a:rPr lang="en-GB" sz="2400" dirty="0" err="1" smtClean="0">
                <a:sym typeface="Wingdings" pitchFamily="2" charset="2"/>
              </a:rPr>
              <a:t>merasa</a:t>
            </a:r>
            <a:r>
              <a:rPr lang="en-GB" sz="2400" dirty="0" smtClean="0">
                <a:sym typeface="Wingdings" pitchFamily="2" charset="2"/>
              </a:rPr>
              <a:t> </a:t>
            </a:r>
            <a:r>
              <a:rPr lang="en-GB" sz="2400" dirty="0" err="1" smtClean="0">
                <a:sym typeface="Wingdings" pitchFamily="2" charset="2"/>
              </a:rPr>
              <a:t>terkonfontrasi</a:t>
            </a:r>
            <a:r>
              <a:rPr lang="en-GB" sz="2400" dirty="0" smtClean="0">
                <a:sym typeface="Wingdings" pitchFamily="2" charset="2"/>
              </a:rPr>
              <a:t> </a:t>
            </a:r>
            <a:r>
              <a:rPr lang="en-GB" sz="2400" dirty="0" err="1" smtClean="0">
                <a:sym typeface="Wingdings" pitchFamily="2" charset="2"/>
              </a:rPr>
              <a:t>oleh</a:t>
            </a:r>
            <a:r>
              <a:rPr lang="en-GB" sz="2400" dirty="0" smtClean="0">
                <a:sym typeface="Wingdings" pitchFamily="2" charset="2"/>
              </a:rPr>
              <a:t> </a:t>
            </a:r>
            <a:r>
              <a:rPr lang="en-GB" sz="2400" dirty="0" err="1" smtClean="0">
                <a:sym typeface="Wingdings" pitchFamily="2" charset="2"/>
              </a:rPr>
              <a:t>konselor</a:t>
            </a:r>
            <a:endParaRPr lang="en-GB" sz="2400" dirty="0" smtClean="0">
              <a:sym typeface="Wingdings" pitchFamily="2" charset="2"/>
            </a:endParaRPr>
          </a:p>
          <a:p>
            <a:pPr eaLnBrk="1" hangingPunct="1">
              <a:defRPr/>
            </a:pPr>
            <a:r>
              <a:rPr lang="en-GB" sz="2800" dirty="0" err="1" smtClean="0"/>
              <a:t>Posisi</a:t>
            </a:r>
            <a:r>
              <a:rPr lang="en-GB" sz="2800" dirty="0" smtClean="0"/>
              <a:t> </a:t>
            </a:r>
            <a:r>
              <a:rPr lang="en-GB" sz="2800" dirty="0" err="1" smtClean="0"/>
              <a:t>duduk</a:t>
            </a:r>
            <a:r>
              <a:rPr lang="en-GB" sz="2800" dirty="0" smtClean="0"/>
              <a:t> </a:t>
            </a:r>
            <a:r>
              <a:rPr lang="en-GB" sz="2800" dirty="0" err="1" smtClean="0"/>
              <a:t>konselor</a:t>
            </a:r>
            <a:r>
              <a:rPr lang="en-GB" sz="2800" dirty="0" smtClean="0"/>
              <a:t>: </a:t>
            </a:r>
            <a:r>
              <a:rPr lang="en-GB" sz="2800" dirty="0" err="1" smtClean="0"/>
              <a:t>badan</a:t>
            </a:r>
            <a:r>
              <a:rPr lang="en-GB" sz="2800" dirty="0" smtClean="0"/>
              <a:t> </a:t>
            </a:r>
            <a:r>
              <a:rPr lang="en-GB" sz="2800" dirty="0" err="1" smtClean="0"/>
              <a:t>sedikit</a:t>
            </a:r>
            <a:r>
              <a:rPr lang="en-GB" sz="2800" dirty="0" smtClean="0"/>
              <a:t> </a:t>
            </a:r>
            <a:r>
              <a:rPr lang="en-GB" sz="2800" dirty="0" err="1" smtClean="0"/>
              <a:t>condong</a:t>
            </a:r>
            <a:r>
              <a:rPr lang="en-GB" sz="2800" dirty="0" smtClean="0"/>
              <a:t> </a:t>
            </a:r>
            <a:r>
              <a:rPr lang="en-GB" sz="2800" dirty="0" err="1" smtClean="0"/>
              <a:t>ke</a:t>
            </a:r>
            <a:r>
              <a:rPr lang="en-GB" sz="2800" dirty="0" smtClean="0"/>
              <a:t> </a:t>
            </a:r>
            <a:r>
              <a:rPr lang="en-GB" sz="2800" dirty="0" err="1" smtClean="0"/>
              <a:t>depan</a:t>
            </a:r>
            <a:r>
              <a:rPr lang="en-GB" sz="2800" dirty="0" smtClean="0"/>
              <a:t>, </a:t>
            </a:r>
            <a:r>
              <a:rPr lang="en-GB" sz="2800" dirty="0" err="1" smtClean="0"/>
              <a:t>tetapi</a:t>
            </a:r>
            <a:r>
              <a:rPr lang="en-GB" sz="2800" dirty="0" smtClean="0"/>
              <a:t> </a:t>
            </a:r>
            <a:r>
              <a:rPr lang="en-GB" sz="2800" dirty="0" err="1" smtClean="0"/>
              <a:t>tetap</a:t>
            </a:r>
            <a:r>
              <a:rPr lang="en-GB" sz="2800" dirty="0" smtClean="0"/>
              <a:t> </a:t>
            </a:r>
            <a:r>
              <a:rPr lang="en-GB" sz="2800" dirty="0" err="1" smtClean="0"/>
              <a:t>memberi</a:t>
            </a:r>
            <a:r>
              <a:rPr lang="en-GB" sz="2800" dirty="0" smtClean="0"/>
              <a:t> </a:t>
            </a:r>
            <a:r>
              <a:rPr lang="en-GB" sz="2800" dirty="0" err="1" smtClean="0"/>
              <a:t>ruang</a:t>
            </a:r>
            <a:r>
              <a:rPr lang="en-GB" sz="2800" dirty="0" smtClean="0"/>
              <a:t> </a:t>
            </a:r>
            <a:r>
              <a:rPr lang="en-GB" sz="2800" dirty="0" err="1" smtClean="0"/>
              <a:t>privasi</a:t>
            </a:r>
            <a:r>
              <a:rPr lang="en-GB" sz="2800" dirty="0" smtClean="0"/>
              <a:t> </a:t>
            </a:r>
            <a:r>
              <a:rPr lang="en-GB" sz="2800" dirty="0" err="1" smtClean="0"/>
              <a:t>pada</a:t>
            </a:r>
            <a:r>
              <a:rPr lang="en-GB" sz="2800" dirty="0" smtClean="0"/>
              <a:t> </a:t>
            </a:r>
            <a:r>
              <a:rPr lang="en-GB" sz="2800" dirty="0" err="1" smtClean="0"/>
              <a:t>klien</a:t>
            </a:r>
            <a:r>
              <a:rPr lang="en-GB" sz="2800" dirty="0" smtClean="0"/>
              <a:t>.</a:t>
            </a:r>
          </a:p>
          <a:p>
            <a:pPr lvl="1" eaLnBrk="1" hangingPunct="1">
              <a:defRPr/>
            </a:pPr>
            <a:r>
              <a:rPr lang="en-GB" sz="2400" dirty="0" err="1" smtClean="0"/>
              <a:t>Posisi</a:t>
            </a:r>
            <a:r>
              <a:rPr lang="en-GB" sz="2400" dirty="0" smtClean="0"/>
              <a:t> </a:t>
            </a:r>
            <a:r>
              <a:rPr lang="en-GB" sz="2400" dirty="0" err="1" smtClean="0"/>
              <a:t>condong</a:t>
            </a:r>
            <a:r>
              <a:rPr lang="en-GB" sz="2400" dirty="0" smtClean="0"/>
              <a:t> </a:t>
            </a:r>
            <a:r>
              <a:rPr lang="en-GB" sz="2400" dirty="0" err="1" smtClean="0"/>
              <a:t>ke</a:t>
            </a:r>
            <a:r>
              <a:rPr lang="en-GB" sz="2400" dirty="0" smtClean="0"/>
              <a:t> </a:t>
            </a:r>
            <a:r>
              <a:rPr lang="en-GB" sz="2400" dirty="0" err="1" smtClean="0"/>
              <a:t>depan</a:t>
            </a:r>
            <a:r>
              <a:rPr lang="en-GB" sz="2400" dirty="0" smtClean="0"/>
              <a:t> </a:t>
            </a:r>
            <a:r>
              <a:rPr lang="en-GB" sz="2400" dirty="0" err="1" smtClean="0"/>
              <a:t>menunjukkan</a:t>
            </a:r>
            <a:r>
              <a:rPr lang="en-GB" sz="2400" dirty="0" smtClean="0"/>
              <a:t> </a:t>
            </a:r>
            <a:r>
              <a:rPr lang="en-GB" sz="2400" dirty="0" err="1" smtClean="0"/>
              <a:t>sikap</a:t>
            </a:r>
            <a:r>
              <a:rPr lang="en-GB" sz="2400" dirty="0" smtClean="0"/>
              <a:t> </a:t>
            </a:r>
            <a:r>
              <a:rPr lang="en-GB" sz="2400" dirty="0" err="1" smtClean="0"/>
              <a:t>menerima</a:t>
            </a:r>
            <a:r>
              <a:rPr lang="en-GB" sz="2400" dirty="0" smtClean="0"/>
              <a:t>, </a:t>
            </a:r>
            <a:r>
              <a:rPr lang="en-GB" sz="2400" dirty="0" err="1" smtClean="0"/>
              <a:t>kehangatan</a:t>
            </a:r>
            <a:r>
              <a:rPr lang="en-GB" sz="2400" dirty="0" smtClean="0"/>
              <a:t>, “I’m here for you</a:t>
            </a:r>
            <a:r>
              <a:rPr lang="en-GB" sz="2400" dirty="0" smtClean="0"/>
              <a:t>”</a:t>
            </a:r>
            <a:endParaRPr lang="id-ID" sz="2400" dirty="0" smtClean="0"/>
          </a:p>
          <a:p>
            <a:pPr eaLnBrk="1" hangingPunct="1">
              <a:defRPr/>
            </a:pPr>
            <a:r>
              <a:rPr lang="id-ID" sz="2800" dirty="0" smtClean="0"/>
              <a:t>Ruang: n</a:t>
            </a:r>
            <a:r>
              <a:rPr lang="id-ID" sz="2400" dirty="0" smtClean="0"/>
              <a:t>yaman dan aman</a:t>
            </a:r>
            <a:endParaRPr lang="en-GB"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2019">
                                            <p:txEl>
                                              <p:pRg st="0" end="0"/>
                                            </p:txEl>
                                          </p:spTgt>
                                        </p:tgtEl>
                                        <p:attrNameLst>
                                          <p:attrName>style.visibility</p:attrName>
                                        </p:attrNameLst>
                                      </p:cBhvr>
                                      <p:to>
                                        <p:strVal val="visible"/>
                                      </p:to>
                                    </p:set>
                                    <p:anim calcmode="lin" valueType="num">
                                      <p:cBhvr additive="base">
                                        <p:cTn id="7" dur="500" fill="hold"/>
                                        <p:tgtEl>
                                          <p:spTgt spid="3420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20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2019">
                                            <p:txEl>
                                              <p:pRg st="1" end="1"/>
                                            </p:txEl>
                                          </p:spTgt>
                                        </p:tgtEl>
                                        <p:attrNameLst>
                                          <p:attrName>style.visibility</p:attrName>
                                        </p:attrNameLst>
                                      </p:cBhvr>
                                      <p:to>
                                        <p:strVal val="visible"/>
                                      </p:to>
                                    </p:set>
                                    <p:anim calcmode="lin" valueType="num">
                                      <p:cBhvr additive="base">
                                        <p:cTn id="13" dur="500" fill="hold"/>
                                        <p:tgtEl>
                                          <p:spTgt spid="3420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20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2019">
                                            <p:txEl>
                                              <p:pRg st="2" end="2"/>
                                            </p:txEl>
                                          </p:spTgt>
                                        </p:tgtEl>
                                        <p:attrNameLst>
                                          <p:attrName>style.visibility</p:attrName>
                                        </p:attrNameLst>
                                      </p:cBhvr>
                                      <p:to>
                                        <p:strVal val="visible"/>
                                      </p:to>
                                    </p:set>
                                    <p:anim calcmode="lin" valueType="num">
                                      <p:cBhvr additive="base">
                                        <p:cTn id="19" dur="500" fill="hold"/>
                                        <p:tgtEl>
                                          <p:spTgt spid="3420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20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2019">
                                            <p:txEl>
                                              <p:pRg st="3" end="3"/>
                                            </p:txEl>
                                          </p:spTgt>
                                        </p:tgtEl>
                                        <p:attrNameLst>
                                          <p:attrName>style.visibility</p:attrName>
                                        </p:attrNameLst>
                                      </p:cBhvr>
                                      <p:to>
                                        <p:strVal val="visible"/>
                                      </p:to>
                                    </p:set>
                                    <p:anim calcmode="lin" valueType="num">
                                      <p:cBhvr additive="base">
                                        <p:cTn id="25" dur="500" fill="hold"/>
                                        <p:tgtEl>
                                          <p:spTgt spid="3420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20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42019">
                                            <p:txEl>
                                              <p:pRg st="4" end="4"/>
                                            </p:txEl>
                                          </p:spTgt>
                                        </p:tgtEl>
                                        <p:attrNameLst>
                                          <p:attrName>style.visibility</p:attrName>
                                        </p:attrNameLst>
                                      </p:cBhvr>
                                      <p:to>
                                        <p:strVal val="visible"/>
                                      </p:to>
                                    </p:set>
                                    <p:anim calcmode="lin" valueType="num">
                                      <p:cBhvr additive="base">
                                        <p:cTn id="31" dur="500" fill="hold"/>
                                        <p:tgtEl>
                                          <p:spTgt spid="3420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4201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A032FE9-4822-4BA3-83C4-B943DF78376D}" type="slidenum">
              <a:rPr lang="en-GB"/>
              <a:pPr>
                <a:defRPr/>
              </a:pPr>
              <a:t>20</a:t>
            </a:fld>
            <a:endParaRPr lang="en-GB"/>
          </a:p>
        </p:txBody>
      </p:sp>
      <p:sp>
        <p:nvSpPr>
          <p:cNvPr id="245762" name="Rectangle 2"/>
          <p:cNvSpPr>
            <a:spLocks noGrp="1" noChangeArrowheads="1"/>
          </p:cNvSpPr>
          <p:nvPr>
            <p:ph type="title"/>
          </p:nvPr>
        </p:nvSpPr>
        <p:spPr>
          <a:xfrm>
            <a:off x="457200" y="381000"/>
            <a:ext cx="8229600" cy="1371600"/>
          </a:xfrm>
        </p:spPr>
        <p:txBody>
          <a:bodyPr/>
          <a:lstStyle/>
          <a:p>
            <a:pPr eaLnBrk="1" hangingPunct="1">
              <a:defRPr/>
            </a:pPr>
            <a:r>
              <a:rPr lang="en-US" sz="3200" smtClean="0"/>
              <a:t>TAHAP-TAHAP KONSELING:</a:t>
            </a:r>
            <a:br>
              <a:rPr lang="en-US" sz="3200" smtClean="0"/>
            </a:br>
            <a:r>
              <a:rPr lang="en-US" smtClean="0"/>
              <a:t>2. TAHAP TRANSISI</a:t>
            </a:r>
          </a:p>
        </p:txBody>
      </p:sp>
      <p:sp>
        <p:nvSpPr>
          <p:cNvPr id="245763" name="Rectangle 3"/>
          <p:cNvSpPr>
            <a:spLocks noGrp="1" noChangeArrowheads="1"/>
          </p:cNvSpPr>
          <p:nvPr>
            <p:ph type="body" idx="1"/>
          </p:nvPr>
        </p:nvSpPr>
        <p:spPr>
          <a:xfrm>
            <a:off x="457200" y="2057400"/>
            <a:ext cx="8229600" cy="4343400"/>
          </a:xfrm>
        </p:spPr>
        <p:txBody>
          <a:bodyPr/>
          <a:lstStyle/>
          <a:p>
            <a:pPr eaLnBrk="1" hangingPunct="1">
              <a:lnSpc>
                <a:spcPct val="80000"/>
              </a:lnSpc>
              <a:defRPr/>
            </a:pPr>
            <a:r>
              <a:rPr lang="en-GB" sz="2800" dirty="0" err="1" smtClean="0"/>
              <a:t>Klien</a:t>
            </a:r>
            <a:r>
              <a:rPr lang="en-GB" sz="2800" dirty="0" smtClean="0"/>
              <a:t> </a:t>
            </a:r>
            <a:r>
              <a:rPr lang="en-GB" sz="2800" dirty="0" err="1" smtClean="0"/>
              <a:t>memastikan</a:t>
            </a:r>
            <a:r>
              <a:rPr lang="en-GB" sz="2800" dirty="0" smtClean="0"/>
              <a:t> </a:t>
            </a:r>
            <a:r>
              <a:rPr lang="en-GB" sz="2800" dirty="0" err="1" smtClean="0"/>
              <a:t>masalahnya</a:t>
            </a:r>
            <a:r>
              <a:rPr lang="en-GB" sz="2800" dirty="0" smtClean="0"/>
              <a:t> </a:t>
            </a:r>
            <a:r>
              <a:rPr lang="en-GB" sz="2800" dirty="0" err="1" smtClean="0"/>
              <a:t>apa</a:t>
            </a:r>
            <a:r>
              <a:rPr lang="en-GB" sz="2800" dirty="0" smtClean="0"/>
              <a:t> </a:t>
            </a:r>
            <a:r>
              <a:rPr lang="en-GB" sz="2800" dirty="0" err="1" smtClean="0"/>
              <a:t>dan</a:t>
            </a:r>
            <a:r>
              <a:rPr lang="en-GB" sz="2800" dirty="0" smtClean="0"/>
              <a:t> </a:t>
            </a:r>
            <a:r>
              <a:rPr lang="en-GB" sz="2800" dirty="0" err="1" smtClean="0"/>
              <a:t>menerima</a:t>
            </a:r>
            <a:r>
              <a:rPr lang="en-GB" sz="2800" dirty="0" smtClean="0"/>
              <a:t> </a:t>
            </a:r>
            <a:r>
              <a:rPr lang="en-GB" sz="2800" dirty="0" err="1" smtClean="0"/>
              <a:t>tanggung</a:t>
            </a:r>
            <a:r>
              <a:rPr lang="en-GB" sz="2800" dirty="0" smtClean="0"/>
              <a:t> </a:t>
            </a:r>
            <a:r>
              <a:rPr lang="en-GB" sz="2800" dirty="0" err="1" smtClean="0"/>
              <a:t>jawab</a:t>
            </a:r>
            <a:r>
              <a:rPr lang="en-GB" sz="2800" dirty="0" smtClean="0"/>
              <a:t> </a:t>
            </a:r>
            <a:r>
              <a:rPr lang="en-GB" sz="2800" dirty="0" err="1" smtClean="0"/>
              <a:t>atas</a:t>
            </a:r>
            <a:r>
              <a:rPr lang="en-GB" sz="2800" dirty="0" smtClean="0"/>
              <a:t> </a:t>
            </a:r>
            <a:r>
              <a:rPr lang="en-GB" sz="2800" dirty="0" err="1" smtClean="0"/>
              <a:t>pemecahan</a:t>
            </a:r>
            <a:r>
              <a:rPr lang="en-GB" sz="2800" dirty="0" smtClean="0"/>
              <a:t> </a:t>
            </a:r>
            <a:r>
              <a:rPr lang="en-GB" sz="2800" dirty="0" err="1" smtClean="0"/>
              <a:t>masalahnya</a:t>
            </a:r>
            <a:endParaRPr lang="en-GB" sz="2800" dirty="0" smtClean="0"/>
          </a:p>
          <a:p>
            <a:pPr eaLnBrk="1" hangingPunct="1">
              <a:lnSpc>
                <a:spcPct val="80000"/>
              </a:lnSpc>
              <a:defRPr/>
            </a:pPr>
            <a:r>
              <a:rPr lang="en-GB" sz="2800" dirty="0" err="1" smtClean="0"/>
              <a:t>Konselor</a:t>
            </a:r>
            <a:r>
              <a:rPr lang="en-GB" sz="2800" dirty="0" smtClean="0"/>
              <a:t> </a:t>
            </a:r>
            <a:r>
              <a:rPr lang="en-GB" sz="2800" dirty="0" err="1" smtClean="0"/>
              <a:t>menekankan</a:t>
            </a:r>
            <a:r>
              <a:rPr lang="en-GB" sz="2800" dirty="0" smtClean="0"/>
              <a:t> </a:t>
            </a:r>
            <a:r>
              <a:rPr lang="en-GB" sz="2800" dirty="0" err="1" smtClean="0"/>
              <a:t>peran</a:t>
            </a:r>
            <a:r>
              <a:rPr lang="en-GB" sz="2800" dirty="0" smtClean="0"/>
              <a:t> </a:t>
            </a:r>
            <a:r>
              <a:rPr lang="en-GB" sz="2800" dirty="0" err="1" smtClean="0"/>
              <a:t>klien</a:t>
            </a:r>
            <a:r>
              <a:rPr lang="en-GB" sz="2800" dirty="0" smtClean="0"/>
              <a:t>, </a:t>
            </a:r>
            <a:r>
              <a:rPr lang="en-GB" sz="2800" dirty="0" err="1" smtClean="0"/>
              <a:t>sedikit</a:t>
            </a:r>
            <a:r>
              <a:rPr lang="en-GB" sz="2800" dirty="0" smtClean="0"/>
              <a:t> </a:t>
            </a:r>
            <a:r>
              <a:rPr lang="en-GB" sz="2800" dirty="0" err="1" smtClean="0"/>
              <a:t>demi</a:t>
            </a:r>
            <a:r>
              <a:rPr lang="en-GB" sz="2800" dirty="0" smtClean="0"/>
              <a:t> </a:t>
            </a:r>
            <a:r>
              <a:rPr lang="en-GB" sz="2800" dirty="0" err="1" smtClean="0"/>
              <a:t>sedikit</a:t>
            </a:r>
            <a:r>
              <a:rPr lang="en-GB" sz="2800" dirty="0" smtClean="0"/>
              <a:t> </a:t>
            </a:r>
            <a:r>
              <a:rPr lang="en-GB" sz="2800" dirty="0" err="1" smtClean="0"/>
              <a:t>mulai</a:t>
            </a:r>
            <a:r>
              <a:rPr lang="en-GB" sz="2800" dirty="0" smtClean="0"/>
              <a:t> </a:t>
            </a:r>
            <a:r>
              <a:rPr lang="en-GB" sz="2800" dirty="0" err="1" smtClean="0"/>
              <a:t>evaluatif</a:t>
            </a:r>
            <a:endParaRPr lang="en-GB" sz="2800" dirty="0" smtClean="0"/>
          </a:p>
          <a:p>
            <a:pPr eaLnBrk="1" hangingPunct="1">
              <a:lnSpc>
                <a:spcPct val="80000"/>
              </a:lnSpc>
              <a:defRPr/>
            </a:pPr>
            <a:r>
              <a:rPr lang="en-GB" sz="2800" dirty="0" err="1" smtClean="0"/>
              <a:t>Tujuan</a:t>
            </a:r>
            <a:r>
              <a:rPr lang="en-GB" sz="2800" dirty="0" smtClean="0"/>
              <a:t>: </a:t>
            </a:r>
            <a:r>
              <a:rPr lang="en-GB" sz="2800" dirty="0" err="1" smtClean="0"/>
              <a:t>pemahaman</a:t>
            </a:r>
            <a:r>
              <a:rPr lang="en-GB" sz="2800" dirty="0" smtClean="0"/>
              <a:t> </a:t>
            </a:r>
            <a:r>
              <a:rPr lang="en-GB" sz="2800" dirty="0" err="1" smtClean="0"/>
              <a:t>diri</a:t>
            </a:r>
            <a:r>
              <a:rPr lang="en-GB" sz="2800" dirty="0" smtClean="0"/>
              <a:t> yang </a:t>
            </a:r>
            <a:r>
              <a:rPr lang="en-GB" sz="2800" dirty="0" err="1" smtClean="0"/>
              <a:t>lebih</a:t>
            </a:r>
            <a:r>
              <a:rPr lang="en-GB" sz="2800" dirty="0" smtClean="0"/>
              <a:t> </a:t>
            </a:r>
            <a:r>
              <a:rPr lang="en-GB" sz="2800" dirty="0" err="1" smtClean="0"/>
              <a:t>baik</a:t>
            </a:r>
            <a:r>
              <a:rPr lang="en-GB" sz="2800" dirty="0" smtClean="0"/>
              <a:t> </a:t>
            </a:r>
            <a:r>
              <a:rPr lang="en-GB" sz="2800" dirty="0" err="1" smtClean="0"/>
              <a:t>dan</a:t>
            </a:r>
            <a:r>
              <a:rPr lang="en-GB" sz="2800" dirty="0" smtClean="0"/>
              <a:t> </a:t>
            </a:r>
            <a:r>
              <a:rPr lang="en-GB" sz="2800" dirty="0" err="1" smtClean="0"/>
              <a:t>komitmen</a:t>
            </a:r>
            <a:r>
              <a:rPr lang="en-GB" sz="2800" dirty="0" smtClean="0"/>
              <a:t> </a:t>
            </a:r>
            <a:r>
              <a:rPr lang="en-GB" sz="2800" dirty="0" err="1" smtClean="0"/>
              <a:t>untuk</a:t>
            </a:r>
            <a:r>
              <a:rPr lang="en-GB" sz="2800" dirty="0" smtClean="0"/>
              <a:t> </a:t>
            </a:r>
            <a:r>
              <a:rPr lang="en-GB" sz="2800" dirty="0" err="1" smtClean="0"/>
              <a:t>melakukan</a:t>
            </a:r>
            <a:r>
              <a:rPr lang="en-GB" sz="2800" dirty="0" smtClean="0"/>
              <a:t> </a:t>
            </a:r>
            <a:r>
              <a:rPr lang="en-GB" sz="2800" dirty="0" err="1" smtClean="0"/>
              <a:t>sesuatu</a:t>
            </a:r>
            <a:r>
              <a:rPr lang="en-GB" sz="2800" dirty="0" smtClean="0"/>
              <a:t> (</a:t>
            </a:r>
            <a:r>
              <a:rPr lang="en-GB" sz="2800" dirty="0" err="1" smtClean="0"/>
              <a:t>perubahan</a:t>
            </a:r>
            <a:r>
              <a:rPr lang="en-GB" sz="2800" dirty="0" smtClean="0"/>
              <a:t>)</a:t>
            </a:r>
          </a:p>
          <a:p>
            <a:pPr eaLnBrk="1" hangingPunct="1">
              <a:lnSpc>
                <a:spcPct val="80000"/>
              </a:lnSpc>
              <a:defRPr/>
            </a:pPr>
            <a:r>
              <a:rPr lang="en-GB" sz="2800" i="1" dirty="0" smtClean="0"/>
              <a:t>Concreteness</a:t>
            </a:r>
            <a:r>
              <a:rPr lang="en-GB" sz="2800" dirty="0" smtClean="0"/>
              <a:t> (</a:t>
            </a:r>
            <a:r>
              <a:rPr lang="en-GB" sz="2800" dirty="0" err="1" smtClean="0"/>
              <a:t>kemampuan</a:t>
            </a:r>
            <a:r>
              <a:rPr lang="en-GB" sz="2800" dirty="0" smtClean="0"/>
              <a:t> </a:t>
            </a:r>
            <a:r>
              <a:rPr lang="en-GB" sz="2800" dirty="0" err="1" smtClean="0"/>
              <a:t>untuk</a:t>
            </a:r>
            <a:r>
              <a:rPr lang="en-GB" sz="2800" dirty="0" smtClean="0"/>
              <a:t> </a:t>
            </a:r>
            <a:r>
              <a:rPr lang="en-GB" sz="2800" dirty="0" err="1" smtClean="0"/>
              <a:t>spesifik</a:t>
            </a:r>
            <a:r>
              <a:rPr lang="en-GB" sz="2800" dirty="0" smtClean="0"/>
              <a:t>), </a:t>
            </a:r>
            <a:r>
              <a:rPr lang="en-GB" sz="2800" i="1" dirty="0" smtClean="0"/>
              <a:t>genuineness</a:t>
            </a:r>
            <a:r>
              <a:rPr lang="en-GB" sz="2800" dirty="0" smtClean="0"/>
              <a:t> (</a:t>
            </a:r>
            <a:r>
              <a:rPr lang="en-GB" sz="2800" dirty="0" err="1" smtClean="0"/>
              <a:t>jujur</a:t>
            </a:r>
            <a:r>
              <a:rPr lang="en-GB" sz="2800" dirty="0" smtClean="0"/>
              <a:t>, </a:t>
            </a:r>
            <a:r>
              <a:rPr lang="en-GB" sz="2800" dirty="0" err="1" smtClean="0"/>
              <a:t>apa</a:t>
            </a:r>
            <a:r>
              <a:rPr lang="en-GB" sz="2800" dirty="0" smtClean="0"/>
              <a:t> </a:t>
            </a:r>
            <a:r>
              <a:rPr lang="en-GB" sz="2800" dirty="0" err="1" smtClean="0"/>
              <a:t>adanya</a:t>
            </a:r>
            <a:r>
              <a:rPr lang="en-GB" sz="2800" dirty="0" smtClean="0"/>
              <a:t>), </a:t>
            </a:r>
            <a:r>
              <a:rPr lang="en-GB" sz="2800" i="1" dirty="0" smtClean="0"/>
              <a:t>self-disclosure</a:t>
            </a:r>
            <a:r>
              <a:rPr lang="en-GB" sz="2800" dirty="0" smtClean="0"/>
              <a:t> (</a:t>
            </a:r>
            <a:r>
              <a:rPr lang="en-GB" sz="2800" dirty="0" err="1" smtClean="0"/>
              <a:t>harus</a:t>
            </a:r>
            <a:r>
              <a:rPr lang="en-GB" sz="2800" dirty="0" smtClean="0"/>
              <a:t> </a:t>
            </a:r>
            <a:r>
              <a:rPr lang="en-GB" sz="2800" dirty="0" err="1" smtClean="0"/>
              <a:t>tepat</a:t>
            </a:r>
            <a:r>
              <a:rPr lang="en-GB" sz="2800" dirty="0" smtClean="0"/>
              <a:t> </a:t>
            </a:r>
            <a:r>
              <a:rPr lang="en-GB" sz="2800" dirty="0" err="1" smtClean="0"/>
              <a:t>dan</a:t>
            </a:r>
            <a:r>
              <a:rPr lang="en-GB" sz="2800" dirty="0" smtClean="0"/>
              <a:t> </a:t>
            </a:r>
            <a:r>
              <a:rPr lang="en-GB" sz="2800" dirty="0" err="1" smtClean="0"/>
              <a:t>relevan</a:t>
            </a:r>
            <a:r>
              <a:rPr lang="en-GB" sz="2800" dirty="0" smtClean="0"/>
              <a:t>)</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763">
                                            <p:txEl>
                                              <p:pRg st="0" end="0"/>
                                            </p:txEl>
                                          </p:spTgt>
                                        </p:tgtEl>
                                        <p:attrNameLst>
                                          <p:attrName>style.visibility</p:attrName>
                                        </p:attrNameLst>
                                      </p:cBhvr>
                                      <p:to>
                                        <p:strVal val="visible"/>
                                      </p:to>
                                    </p:set>
                                    <p:anim calcmode="lin" valueType="num">
                                      <p:cBhvr additive="base">
                                        <p:cTn id="7" dur="500" fill="hold"/>
                                        <p:tgtEl>
                                          <p:spTgt spid="2457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5763">
                                            <p:txEl>
                                              <p:pRg st="1" end="1"/>
                                            </p:txEl>
                                          </p:spTgt>
                                        </p:tgtEl>
                                        <p:attrNameLst>
                                          <p:attrName>style.visibility</p:attrName>
                                        </p:attrNameLst>
                                      </p:cBhvr>
                                      <p:to>
                                        <p:strVal val="visible"/>
                                      </p:to>
                                    </p:set>
                                    <p:anim calcmode="lin" valueType="num">
                                      <p:cBhvr additive="base">
                                        <p:cTn id="13" dur="500" fill="hold"/>
                                        <p:tgtEl>
                                          <p:spTgt spid="2457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5763">
                                            <p:txEl>
                                              <p:pRg st="2" end="2"/>
                                            </p:txEl>
                                          </p:spTgt>
                                        </p:tgtEl>
                                        <p:attrNameLst>
                                          <p:attrName>style.visibility</p:attrName>
                                        </p:attrNameLst>
                                      </p:cBhvr>
                                      <p:to>
                                        <p:strVal val="visible"/>
                                      </p:to>
                                    </p:set>
                                    <p:anim calcmode="lin" valueType="num">
                                      <p:cBhvr additive="base">
                                        <p:cTn id="19" dur="500" fill="hold"/>
                                        <p:tgtEl>
                                          <p:spTgt spid="2457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5763">
                                            <p:txEl>
                                              <p:pRg st="3" end="3"/>
                                            </p:txEl>
                                          </p:spTgt>
                                        </p:tgtEl>
                                        <p:attrNameLst>
                                          <p:attrName>style.visibility</p:attrName>
                                        </p:attrNameLst>
                                      </p:cBhvr>
                                      <p:to>
                                        <p:strVal val="visible"/>
                                      </p:to>
                                    </p:set>
                                    <p:anim calcmode="lin" valueType="num">
                                      <p:cBhvr additive="base">
                                        <p:cTn id="25" dur="500" fill="hold"/>
                                        <p:tgtEl>
                                          <p:spTgt spid="2457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AEF42EE-40E0-4D60-A34B-A0A3FDF20F29}" type="slidenum">
              <a:rPr lang="en-GB"/>
              <a:pPr>
                <a:defRPr/>
              </a:pPr>
              <a:t>21</a:t>
            </a:fld>
            <a:endParaRPr lang="en-GB"/>
          </a:p>
        </p:txBody>
      </p:sp>
      <p:sp>
        <p:nvSpPr>
          <p:cNvPr id="246786" name="Rectangle 2"/>
          <p:cNvSpPr>
            <a:spLocks noGrp="1" noChangeArrowheads="1"/>
          </p:cNvSpPr>
          <p:nvPr>
            <p:ph type="title"/>
          </p:nvPr>
        </p:nvSpPr>
        <p:spPr>
          <a:xfrm>
            <a:off x="457200" y="274638"/>
            <a:ext cx="8229600" cy="1630362"/>
          </a:xfrm>
        </p:spPr>
        <p:txBody>
          <a:bodyPr/>
          <a:lstStyle/>
          <a:p>
            <a:pPr eaLnBrk="1" hangingPunct="1">
              <a:defRPr/>
            </a:pPr>
            <a:r>
              <a:rPr lang="en-US" sz="3200" smtClean="0"/>
              <a:t>TAHAP-TAHAP KONSELING:</a:t>
            </a:r>
            <a:br>
              <a:rPr lang="en-US" sz="3200" smtClean="0"/>
            </a:br>
            <a:r>
              <a:rPr lang="en-US" smtClean="0"/>
              <a:t>3. TAHAP AKSI</a:t>
            </a:r>
          </a:p>
        </p:txBody>
      </p:sp>
      <p:sp>
        <p:nvSpPr>
          <p:cNvPr id="246787" name="Rectangle 3"/>
          <p:cNvSpPr>
            <a:spLocks noGrp="1" noChangeArrowheads="1"/>
          </p:cNvSpPr>
          <p:nvPr>
            <p:ph type="body" idx="1"/>
          </p:nvPr>
        </p:nvSpPr>
        <p:spPr>
          <a:xfrm>
            <a:off x="457200" y="1905000"/>
            <a:ext cx="8229600" cy="4229100"/>
          </a:xfrm>
        </p:spPr>
        <p:txBody>
          <a:bodyPr/>
          <a:lstStyle/>
          <a:p>
            <a:pPr eaLnBrk="1" hangingPunct="1">
              <a:defRPr/>
            </a:pPr>
            <a:r>
              <a:rPr lang="en-GB" sz="2800" smtClean="0"/>
              <a:t>Klien mengambil langkah yang tepat utk memecahkan masalah</a:t>
            </a:r>
          </a:p>
          <a:p>
            <a:pPr eaLnBrk="1" hangingPunct="1">
              <a:defRPr/>
            </a:pPr>
            <a:r>
              <a:rPr lang="en-GB" sz="2800" smtClean="0"/>
              <a:t>Konselor bisa bersikap “judgemental”. Pengetahuan dan kepercayaan diri konselor sangat diperlukan</a:t>
            </a:r>
          </a:p>
          <a:p>
            <a:pPr eaLnBrk="1" hangingPunct="1">
              <a:defRPr/>
            </a:pPr>
            <a:r>
              <a:rPr lang="en-GB" sz="2800" smtClean="0"/>
              <a:t>Tujuan: tindakan dan arah yang lebih tepat</a:t>
            </a:r>
          </a:p>
          <a:p>
            <a:pPr eaLnBrk="1" hangingPunct="1">
              <a:defRPr/>
            </a:pPr>
            <a:r>
              <a:rPr lang="en-GB" sz="2800" smtClean="0"/>
              <a:t>Konfrontasi (menunjuk inkonsistensi yang ada pada klien), </a:t>
            </a:r>
            <a:r>
              <a:rPr lang="en-GB" sz="2800" i="1" smtClean="0"/>
              <a:t>immediacy</a:t>
            </a:r>
            <a:r>
              <a:rPr lang="en-GB" sz="2800" smtClean="0"/>
              <a:t> (membicarakan keadaan yang terjadi “saat ini, di sini”)</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 calcmode="lin" valueType="num">
                                      <p:cBhvr additive="base">
                                        <p:cTn id="7" dur="500" fill="hold"/>
                                        <p:tgtEl>
                                          <p:spTgt spid="2467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67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6787">
                                            <p:txEl>
                                              <p:pRg st="1" end="1"/>
                                            </p:txEl>
                                          </p:spTgt>
                                        </p:tgtEl>
                                        <p:attrNameLst>
                                          <p:attrName>style.visibility</p:attrName>
                                        </p:attrNameLst>
                                      </p:cBhvr>
                                      <p:to>
                                        <p:strVal val="visible"/>
                                      </p:to>
                                    </p:set>
                                    <p:anim calcmode="lin" valueType="num">
                                      <p:cBhvr additive="base">
                                        <p:cTn id="13" dur="500" fill="hold"/>
                                        <p:tgtEl>
                                          <p:spTgt spid="2467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67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6787">
                                            <p:txEl>
                                              <p:pRg st="2" end="2"/>
                                            </p:txEl>
                                          </p:spTgt>
                                        </p:tgtEl>
                                        <p:attrNameLst>
                                          <p:attrName>style.visibility</p:attrName>
                                        </p:attrNameLst>
                                      </p:cBhvr>
                                      <p:to>
                                        <p:strVal val="visible"/>
                                      </p:to>
                                    </p:set>
                                    <p:anim calcmode="lin" valueType="num">
                                      <p:cBhvr additive="base">
                                        <p:cTn id="19" dur="500" fill="hold"/>
                                        <p:tgtEl>
                                          <p:spTgt spid="2467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67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6787">
                                            <p:txEl>
                                              <p:pRg st="3" end="3"/>
                                            </p:txEl>
                                          </p:spTgt>
                                        </p:tgtEl>
                                        <p:attrNameLst>
                                          <p:attrName>style.visibility</p:attrName>
                                        </p:attrNameLst>
                                      </p:cBhvr>
                                      <p:to>
                                        <p:strVal val="visible"/>
                                      </p:to>
                                    </p:set>
                                    <p:anim calcmode="lin" valueType="num">
                                      <p:cBhvr additive="base">
                                        <p:cTn id="25" dur="500" fill="hold"/>
                                        <p:tgtEl>
                                          <p:spTgt spid="2467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67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94BEFB0-BD0D-4448-9B2F-5539BB1FB02E}" type="slidenum">
              <a:rPr lang="en-GB"/>
              <a:pPr>
                <a:defRPr/>
              </a:pPr>
              <a:t>22</a:t>
            </a:fld>
            <a:endParaRPr lang="en-GB"/>
          </a:p>
        </p:txBody>
      </p:sp>
      <p:sp>
        <p:nvSpPr>
          <p:cNvPr id="247810" name="Rectangle 2"/>
          <p:cNvSpPr>
            <a:spLocks noGrp="1" noChangeArrowheads="1"/>
          </p:cNvSpPr>
          <p:nvPr>
            <p:ph type="title"/>
          </p:nvPr>
        </p:nvSpPr>
        <p:spPr/>
        <p:txBody>
          <a:bodyPr/>
          <a:lstStyle/>
          <a:p>
            <a:pPr eaLnBrk="1" hangingPunct="1">
              <a:defRPr/>
            </a:pPr>
            <a:r>
              <a:rPr lang="en-US" dirty="0" smtClean="0"/>
              <a:t>KONSELING </a:t>
            </a:r>
            <a:r>
              <a:rPr lang="id-ID" dirty="0" smtClean="0"/>
              <a:t/>
            </a:r>
            <a:br>
              <a:rPr lang="id-ID" dirty="0" smtClean="0"/>
            </a:br>
            <a:r>
              <a:rPr lang="en-US" dirty="0" smtClean="0"/>
              <a:t>PROBLEM SOLVING</a:t>
            </a:r>
          </a:p>
        </p:txBody>
      </p:sp>
      <p:sp>
        <p:nvSpPr>
          <p:cNvPr id="247811" name="Rectangle 3"/>
          <p:cNvSpPr>
            <a:spLocks noGrp="1" noChangeArrowheads="1"/>
          </p:cNvSpPr>
          <p:nvPr>
            <p:ph type="body" idx="1"/>
          </p:nvPr>
        </p:nvSpPr>
        <p:spPr>
          <a:xfrm>
            <a:off x="301625" y="1600200"/>
            <a:ext cx="8540750" cy="4876800"/>
          </a:xfrm>
        </p:spPr>
        <p:txBody>
          <a:bodyPr/>
          <a:lstStyle/>
          <a:p>
            <a:pPr eaLnBrk="1" hangingPunct="1">
              <a:lnSpc>
                <a:spcPct val="90000"/>
              </a:lnSpc>
              <a:defRPr/>
            </a:pPr>
            <a:r>
              <a:rPr lang="en-GB" sz="2800" dirty="0" err="1" smtClean="0"/>
              <a:t>Pemecahan</a:t>
            </a:r>
            <a:r>
              <a:rPr lang="en-GB" sz="2800" dirty="0" smtClean="0"/>
              <a:t> </a:t>
            </a:r>
            <a:r>
              <a:rPr lang="en-GB" sz="2800" dirty="0" err="1" smtClean="0"/>
              <a:t>masalah</a:t>
            </a:r>
            <a:r>
              <a:rPr lang="en-GB" sz="2800" dirty="0" smtClean="0"/>
              <a:t> </a:t>
            </a:r>
            <a:r>
              <a:rPr lang="en-GB" sz="2800" dirty="0" err="1" smtClean="0"/>
              <a:t>mungkin</a:t>
            </a:r>
            <a:r>
              <a:rPr lang="en-GB" sz="2800" dirty="0" smtClean="0"/>
              <a:t> </a:t>
            </a:r>
            <a:r>
              <a:rPr lang="en-GB" sz="2800" dirty="0" err="1" smtClean="0"/>
              <a:t>muncul</a:t>
            </a:r>
            <a:r>
              <a:rPr lang="en-GB" sz="2800" dirty="0" smtClean="0"/>
              <a:t> </a:t>
            </a:r>
            <a:r>
              <a:rPr lang="en-GB" sz="2800" dirty="0" err="1" smtClean="0"/>
              <a:t>dengan</a:t>
            </a:r>
            <a:r>
              <a:rPr lang="en-GB" sz="2800" dirty="0" smtClean="0"/>
              <a:t> </a:t>
            </a:r>
            <a:r>
              <a:rPr lang="en-GB" sz="2800" dirty="0" err="1" smtClean="0"/>
              <a:t>sendirinya</a:t>
            </a:r>
            <a:r>
              <a:rPr lang="en-GB" sz="2800" dirty="0" smtClean="0"/>
              <a:t> </a:t>
            </a:r>
            <a:r>
              <a:rPr lang="en-GB" sz="2800" dirty="0" err="1" smtClean="0"/>
              <a:t>selama</a:t>
            </a:r>
            <a:r>
              <a:rPr lang="en-GB" sz="2800" dirty="0" smtClean="0"/>
              <a:t> </a:t>
            </a:r>
            <a:r>
              <a:rPr lang="en-GB" sz="2800" dirty="0" err="1" smtClean="0"/>
              <a:t>proses</a:t>
            </a:r>
            <a:r>
              <a:rPr lang="en-GB" sz="2800" dirty="0" smtClean="0"/>
              <a:t> </a:t>
            </a:r>
            <a:r>
              <a:rPr lang="en-GB" sz="2800" dirty="0" err="1" smtClean="0"/>
              <a:t>konseling</a:t>
            </a:r>
            <a:r>
              <a:rPr lang="en-GB" sz="2800" dirty="0" smtClean="0"/>
              <a:t>, </a:t>
            </a:r>
            <a:r>
              <a:rPr lang="en-GB" sz="2800" dirty="0" err="1" smtClean="0"/>
              <a:t>tapi</a:t>
            </a:r>
            <a:r>
              <a:rPr lang="en-GB" sz="2800" dirty="0" smtClean="0"/>
              <a:t> </a:t>
            </a:r>
            <a:r>
              <a:rPr lang="en-GB" sz="2800" dirty="0" err="1" smtClean="0"/>
              <a:t>sering</a:t>
            </a:r>
            <a:r>
              <a:rPr lang="en-GB" sz="2800" dirty="0" smtClean="0"/>
              <a:t> </a:t>
            </a:r>
            <a:r>
              <a:rPr lang="en-GB" sz="2800" dirty="0" err="1" smtClean="0"/>
              <a:t>ada</a:t>
            </a:r>
            <a:r>
              <a:rPr lang="en-GB" sz="2800" dirty="0" smtClean="0"/>
              <a:t> </a:t>
            </a:r>
            <a:r>
              <a:rPr lang="en-GB" sz="2800" dirty="0" err="1" smtClean="0"/>
              <a:t>masalah</a:t>
            </a:r>
            <a:r>
              <a:rPr lang="en-GB" sz="2800" dirty="0" smtClean="0"/>
              <a:t> yang </a:t>
            </a:r>
            <a:r>
              <a:rPr lang="en-GB" sz="2800" dirty="0" err="1" smtClean="0"/>
              <a:t>memerlukan</a:t>
            </a:r>
            <a:r>
              <a:rPr lang="en-GB" sz="2800" dirty="0" smtClean="0"/>
              <a:t> </a:t>
            </a:r>
            <a:r>
              <a:rPr lang="en-GB" sz="2800" dirty="0" err="1" smtClean="0"/>
              <a:t>strategi</a:t>
            </a:r>
            <a:r>
              <a:rPr lang="en-GB" sz="2800" dirty="0" smtClean="0"/>
              <a:t> </a:t>
            </a:r>
            <a:r>
              <a:rPr lang="en-GB" sz="2800" dirty="0" err="1" smtClean="0"/>
              <a:t>khusus</a:t>
            </a:r>
            <a:r>
              <a:rPr lang="en-GB" sz="2800" dirty="0" smtClean="0"/>
              <a:t> </a:t>
            </a:r>
            <a:r>
              <a:rPr lang="en-GB" sz="2800" dirty="0" err="1" smtClean="0"/>
              <a:t>untuk</a:t>
            </a:r>
            <a:r>
              <a:rPr lang="en-GB" sz="2800" dirty="0" smtClean="0"/>
              <a:t> </a:t>
            </a:r>
            <a:r>
              <a:rPr lang="en-GB" sz="2800" dirty="0" err="1" smtClean="0"/>
              <a:t>memecahkannya</a:t>
            </a:r>
            <a:endParaRPr lang="en-GB" sz="2800" dirty="0" smtClean="0"/>
          </a:p>
          <a:p>
            <a:pPr eaLnBrk="1" hangingPunct="1">
              <a:lnSpc>
                <a:spcPct val="90000"/>
              </a:lnSpc>
              <a:defRPr/>
            </a:pPr>
            <a:r>
              <a:rPr lang="en-GB" sz="2800" dirty="0" err="1" smtClean="0"/>
              <a:t>Tujuan</a:t>
            </a:r>
            <a:r>
              <a:rPr lang="en-GB" sz="2800" dirty="0" smtClean="0"/>
              <a:t> </a:t>
            </a:r>
            <a:r>
              <a:rPr lang="en-GB" sz="2800" dirty="0" err="1" smtClean="0"/>
              <a:t>konseling</a:t>
            </a:r>
            <a:r>
              <a:rPr lang="en-GB" sz="2800" dirty="0" smtClean="0"/>
              <a:t> </a:t>
            </a:r>
            <a:r>
              <a:rPr lang="en-GB" sz="2800" i="1" dirty="0" smtClean="0"/>
              <a:t>problem solving</a:t>
            </a:r>
            <a:r>
              <a:rPr lang="en-GB" sz="2800" dirty="0" smtClean="0"/>
              <a:t>:</a:t>
            </a:r>
          </a:p>
          <a:p>
            <a:pPr lvl="1" eaLnBrk="1" hangingPunct="1">
              <a:lnSpc>
                <a:spcPct val="90000"/>
              </a:lnSpc>
              <a:defRPr/>
            </a:pPr>
            <a:r>
              <a:rPr lang="en-GB" sz="2400" dirty="0" err="1" smtClean="0"/>
              <a:t>Membantu</a:t>
            </a:r>
            <a:r>
              <a:rPr lang="en-GB" sz="2400" dirty="0" smtClean="0"/>
              <a:t> </a:t>
            </a:r>
            <a:r>
              <a:rPr lang="en-GB" sz="2400" dirty="0" err="1" smtClean="0"/>
              <a:t>klien</a:t>
            </a:r>
            <a:r>
              <a:rPr lang="en-GB" sz="2400" dirty="0" smtClean="0"/>
              <a:t> </a:t>
            </a:r>
            <a:r>
              <a:rPr lang="en-GB" sz="2400" dirty="0" err="1" smtClean="0"/>
              <a:t>mengembangkan</a:t>
            </a:r>
            <a:r>
              <a:rPr lang="en-GB" sz="2400" dirty="0" smtClean="0"/>
              <a:t> </a:t>
            </a:r>
            <a:r>
              <a:rPr lang="en-GB" sz="2400" dirty="0" err="1" smtClean="0"/>
              <a:t>strategi</a:t>
            </a:r>
            <a:r>
              <a:rPr lang="en-GB" sz="2400" dirty="0" smtClean="0"/>
              <a:t> </a:t>
            </a:r>
            <a:r>
              <a:rPr lang="en-GB" sz="2400" dirty="0" err="1" smtClean="0"/>
              <a:t>untuk</a:t>
            </a:r>
            <a:r>
              <a:rPr lang="en-GB" sz="2400" dirty="0" smtClean="0"/>
              <a:t> </a:t>
            </a:r>
            <a:r>
              <a:rPr lang="en-GB" sz="2400" dirty="0" err="1" smtClean="0"/>
              <a:t>memecahkan</a:t>
            </a:r>
            <a:r>
              <a:rPr lang="en-GB" sz="2400" dirty="0" smtClean="0"/>
              <a:t> </a:t>
            </a:r>
            <a:r>
              <a:rPr lang="en-GB" sz="2400" dirty="0" err="1" smtClean="0"/>
              <a:t>masalah</a:t>
            </a:r>
            <a:r>
              <a:rPr lang="en-GB" sz="2400" dirty="0" smtClean="0"/>
              <a:t> </a:t>
            </a:r>
            <a:r>
              <a:rPr lang="en-GB" sz="2400" dirty="0" err="1" smtClean="0"/>
              <a:t>yg</a:t>
            </a:r>
            <a:r>
              <a:rPr lang="en-GB" sz="2400" dirty="0" smtClean="0"/>
              <a:t> </a:t>
            </a:r>
            <a:r>
              <a:rPr lang="en-GB" sz="2400" dirty="0" err="1" smtClean="0"/>
              <a:t>dihadapinya</a:t>
            </a:r>
            <a:r>
              <a:rPr lang="en-GB" sz="2400" dirty="0" smtClean="0"/>
              <a:t> </a:t>
            </a:r>
            <a:r>
              <a:rPr lang="en-GB" sz="2400" dirty="0" err="1" smtClean="0"/>
              <a:t>sekarang</a:t>
            </a:r>
            <a:r>
              <a:rPr lang="id-ID" sz="2400" dirty="0" smtClean="0"/>
              <a:t> (≠ membantu memecahkan masalah)</a:t>
            </a:r>
            <a:endParaRPr lang="en-GB" sz="2400" dirty="0" smtClean="0"/>
          </a:p>
          <a:p>
            <a:pPr lvl="1" eaLnBrk="1" hangingPunct="1">
              <a:lnSpc>
                <a:spcPct val="90000"/>
              </a:lnSpc>
              <a:defRPr/>
            </a:pPr>
            <a:r>
              <a:rPr lang="en-GB" sz="2400" dirty="0" err="1" smtClean="0"/>
              <a:t>Membantu</a:t>
            </a:r>
            <a:r>
              <a:rPr lang="en-GB" sz="2400" dirty="0" smtClean="0"/>
              <a:t> </a:t>
            </a:r>
            <a:r>
              <a:rPr lang="en-GB" sz="2400" dirty="0" err="1" smtClean="0"/>
              <a:t>klien</a:t>
            </a:r>
            <a:r>
              <a:rPr lang="en-GB" sz="2400" dirty="0" smtClean="0"/>
              <a:t> </a:t>
            </a:r>
            <a:r>
              <a:rPr lang="en-GB" sz="2400" dirty="0" err="1" smtClean="0"/>
              <a:t>belajar</a:t>
            </a:r>
            <a:r>
              <a:rPr lang="en-GB" sz="2400" dirty="0" smtClean="0"/>
              <a:t> </a:t>
            </a:r>
            <a:r>
              <a:rPr lang="en-GB" sz="2400" i="1" dirty="0" smtClean="0"/>
              <a:t>problem solving skills</a:t>
            </a:r>
            <a:r>
              <a:rPr lang="en-GB" sz="2400" dirty="0" smtClean="0"/>
              <a:t> </a:t>
            </a:r>
            <a:r>
              <a:rPr lang="en-GB" sz="2400" dirty="0" err="1" smtClean="0"/>
              <a:t>yg</a:t>
            </a:r>
            <a:r>
              <a:rPr lang="en-GB" sz="2400" dirty="0" smtClean="0"/>
              <a:t> </a:t>
            </a:r>
            <a:r>
              <a:rPr lang="en-GB" sz="2400" dirty="0" err="1" smtClean="0"/>
              <a:t>dapat</a:t>
            </a:r>
            <a:r>
              <a:rPr lang="en-GB" sz="2400" dirty="0" smtClean="0"/>
              <a:t> </a:t>
            </a:r>
            <a:r>
              <a:rPr lang="en-GB" sz="2400" dirty="0" err="1" smtClean="0"/>
              <a:t>digunakan</a:t>
            </a:r>
            <a:r>
              <a:rPr lang="en-GB" sz="2400" dirty="0" smtClean="0"/>
              <a:t> </a:t>
            </a:r>
            <a:r>
              <a:rPr lang="en-GB" sz="2400" dirty="0" err="1" smtClean="0"/>
              <a:t>bila</a:t>
            </a:r>
            <a:r>
              <a:rPr lang="en-GB" sz="2400" dirty="0" smtClean="0"/>
              <a:t> </a:t>
            </a:r>
            <a:r>
              <a:rPr lang="en-GB" sz="2400" dirty="0" err="1" smtClean="0"/>
              <a:t>menghadapi</a:t>
            </a:r>
            <a:r>
              <a:rPr lang="en-GB" sz="2400" dirty="0" smtClean="0"/>
              <a:t> </a:t>
            </a:r>
            <a:r>
              <a:rPr lang="en-GB" sz="2400" dirty="0" err="1" smtClean="0"/>
              <a:t>masalah</a:t>
            </a:r>
            <a:r>
              <a:rPr lang="en-GB" sz="2400" dirty="0" smtClean="0"/>
              <a:t> </a:t>
            </a:r>
            <a:r>
              <a:rPr lang="en-GB" sz="2400" dirty="0" err="1" smtClean="0"/>
              <a:t>di</a:t>
            </a:r>
            <a:r>
              <a:rPr lang="en-GB" sz="2400" dirty="0" smtClean="0"/>
              <a:t> </a:t>
            </a:r>
            <a:r>
              <a:rPr lang="en-GB" sz="2400" dirty="0" err="1" smtClean="0"/>
              <a:t>kemudian</a:t>
            </a:r>
            <a:r>
              <a:rPr lang="en-GB" sz="2400" dirty="0" smtClean="0"/>
              <a:t> </a:t>
            </a:r>
            <a:r>
              <a:rPr lang="en-GB" sz="2400" dirty="0" err="1" smtClean="0"/>
              <a:t>hari</a:t>
            </a:r>
            <a:endParaRPr lang="en-GB" sz="2400" dirty="0" smtClean="0"/>
          </a:p>
          <a:p>
            <a:pPr eaLnBrk="1" hangingPunct="1">
              <a:lnSpc>
                <a:spcPct val="90000"/>
              </a:lnSpc>
              <a:defRPr/>
            </a:pPr>
            <a:r>
              <a:rPr lang="id-ID" sz="2800" dirty="0" smtClean="0"/>
              <a:t>Problem solving d</a:t>
            </a:r>
            <a:r>
              <a:rPr lang="en-GB" sz="2800" dirty="0" err="1" smtClean="0"/>
              <a:t>ilakukan</a:t>
            </a:r>
            <a:r>
              <a:rPr lang="en-GB" sz="2800" dirty="0" smtClean="0"/>
              <a:t> </a:t>
            </a:r>
            <a:r>
              <a:rPr lang="en-GB" sz="2800" dirty="0" err="1" smtClean="0"/>
              <a:t>terutama</a:t>
            </a:r>
            <a:r>
              <a:rPr lang="en-GB" sz="2800" dirty="0" smtClean="0"/>
              <a:t> </a:t>
            </a:r>
            <a:r>
              <a:rPr lang="en-GB" sz="2800" dirty="0" err="1" smtClean="0"/>
              <a:t>pada</a:t>
            </a:r>
            <a:r>
              <a:rPr lang="en-GB" sz="2800" dirty="0" smtClean="0"/>
              <a:t> </a:t>
            </a:r>
            <a:r>
              <a:rPr lang="en-GB" sz="2800" dirty="0" err="1" smtClean="0"/>
              <a:t>tahap</a:t>
            </a:r>
            <a:r>
              <a:rPr lang="en-GB" sz="2800" dirty="0" smtClean="0"/>
              <a:t> </a:t>
            </a:r>
            <a:r>
              <a:rPr lang="en-GB" sz="2800" dirty="0" err="1" smtClean="0"/>
              <a:t>transisi</a:t>
            </a:r>
            <a:r>
              <a:rPr lang="en-GB" sz="2800" dirty="0" smtClean="0"/>
              <a:t> </a:t>
            </a:r>
            <a:r>
              <a:rPr lang="en-GB" sz="2800" dirty="0" err="1" smtClean="0"/>
              <a:t>dan</a:t>
            </a:r>
            <a:r>
              <a:rPr lang="en-GB" sz="2800" dirty="0" smtClean="0"/>
              <a:t> </a:t>
            </a:r>
            <a:r>
              <a:rPr lang="en-GB" sz="2800" dirty="0" err="1" smtClean="0"/>
              <a:t>tahap</a:t>
            </a:r>
            <a:r>
              <a:rPr lang="en-GB" sz="2800" dirty="0" smtClean="0"/>
              <a:t> </a:t>
            </a:r>
            <a:r>
              <a:rPr lang="en-GB" sz="2800" dirty="0" err="1" smtClean="0"/>
              <a:t>aksi</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7811">
                                            <p:txEl>
                                              <p:pRg st="0" end="0"/>
                                            </p:txEl>
                                          </p:spTgt>
                                        </p:tgtEl>
                                        <p:attrNameLst>
                                          <p:attrName>style.visibility</p:attrName>
                                        </p:attrNameLst>
                                      </p:cBhvr>
                                      <p:to>
                                        <p:strVal val="visible"/>
                                      </p:to>
                                    </p:set>
                                    <p:anim calcmode="lin" valueType="num">
                                      <p:cBhvr additive="base">
                                        <p:cTn id="7" dur="500" fill="hold"/>
                                        <p:tgtEl>
                                          <p:spTgt spid="2478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78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7811">
                                            <p:txEl>
                                              <p:pRg st="1" end="1"/>
                                            </p:txEl>
                                          </p:spTgt>
                                        </p:tgtEl>
                                        <p:attrNameLst>
                                          <p:attrName>style.visibility</p:attrName>
                                        </p:attrNameLst>
                                      </p:cBhvr>
                                      <p:to>
                                        <p:strVal val="visible"/>
                                      </p:to>
                                    </p:set>
                                    <p:anim calcmode="lin" valueType="num">
                                      <p:cBhvr additive="base">
                                        <p:cTn id="13" dur="500" fill="hold"/>
                                        <p:tgtEl>
                                          <p:spTgt spid="2478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78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7811">
                                            <p:txEl>
                                              <p:pRg st="2" end="2"/>
                                            </p:txEl>
                                          </p:spTgt>
                                        </p:tgtEl>
                                        <p:attrNameLst>
                                          <p:attrName>style.visibility</p:attrName>
                                        </p:attrNameLst>
                                      </p:cBhvr>
                                      <p:to>
                                        <p:strVal val="visible"/>
                                      </p:to>
                                    </p:set>
                                    <p:anim calcmode="lin" valueType="num">
                                      <p:cBhvr additive="base">
                                        <p:cTn id="19" dur="500" fill="hold"/>
                                        <p:tgtEl>
                                          <p:spTgt spid="2478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78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7811">
                                            <p:txEl>
                                              <p:pRg st="3" end="3"/>
                                            </p:txEl>
                                          </p:spTgt>
                                        </p:tgtEl>
                                        <p:attrNameLst>
                                          <p:attrName>style.visibility</p:attrName>
                                        </p:attrNameLst>
                                      </p:cBhvr>
                                      <p:to>
                                        <p:strVal val="visible"/>
                                      </p:to>
                                    </p:set>
                                    <p:anim calcmode="lin" valueType="num">
                                      <p:cBhvr additive="base">
                                        <p:cTn id="25" dur="500" fill="hold"/>
                                        <p:tgtEl>
                                          <p:spTgt spid="2478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78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7811">
                                            <p:txEl>
                                              <p:pRg st="4" end="4"/>
                                            </p:txEl>
                                          </p:spTgt>
                                        </p:tgtEl>
                                        <p:attrNameLst>
                                          <p:attrName>style.visibility</p:attrName>
                                        </p:attrNameLst>
                                      </p:cBhvr>
                                      <p:to>
                                        <p:strVal val="visible"/>
                                      </p:to>
                                    </p:set>
                                    <p:anim calcmode="lin" valueType="num">
                                      <p:cBhvr additive="base">
                                        <p:cTn id="31" dur="500" fill="hold"/>
                                        <p:tgtEl>
                                          <p:spTgt spid="2478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78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5AD6AC55-EF68-4E2A-A6B5-F616430B3EF5}" type="slidenum">
              <a:rPr lang="en-GB"/>
              <a:pPr>
                <a:defRPr/>
              </a:pPr>
              <a:t>23</a:t>
            </a:fld>
            <a:endParaRPr lang="en-GB"/>
          </a:p>
        </p:txBody>
      </p:sp>
      <p:sp>
        <p:nvSpPr>
          <p:cNvPr id="248834" name="Rectangle 2"/>
          <p:cNvSpPr>
            <a:spLocks noGrp="1" noChangeArrowheads="1"/>
          </p:cNvSpPr>
          <p:nvPr>
            <p:ph type="title"/>
          </p:nvPr>
        </p:nvSpPr>
        <p:spPr/>
        <p:txBody>
          <a:bodyPr/>
          <a:lstStyle/>
          <a:p>
            <a:pPr eaLnBrk="1" hangingPunct="1">
              <a:defRPr/>
            </a:pPr>
            <a:r>
              <a:rPr lang="en-US" sz="4000" dirty="0" smtClean="0"/>
              <a:t>LANGKAH-LANGKAH</a:t>
            </a:r>
            <a:br>
              <a:rPr lang="en-US" sz="4000" dirty="0" smtClean="0"/>
            </a:br>
            <a:r>
              <a:rPr lang="en-US" sz="3200" dirty="0" smtClean="0"/>
              <a:t>PROBLEM SOLVING COUNSELING</a:t>
            </a:r>
          </a:p>
        </p:txBody>
      </p:sp>
      <p:sp>
        <p:nvSpPr>
          <p:cNvPr id="248835" name="Rectangle 3"/>
          <p:cNvSpPr>
            <a:spLocks noGrp="1" noChangeArrowheads="1"/>
          </p:cNvSpPr>
          <p:nvPr>
            <p:ph type="body" idx="1"/>
          </p:nvPr>
        </p:nvSpPr>
        <p:spPr>
          <a:xfrm>
            <a:off x="301625" y="1600200"/>
            <a:ext cx="8540750" cy="4648200"/>
          </a:xfrm>
        </p:spPr>
        <p:txBody>
          <a:bodyPr/>
          <a:lstStyle/>
          <a:p>
            <a:pPr eaLnBrk="1" hangingPunct="1">
              <a:lnSpc>
                <a:spcPct val="90000"/>
              </a:lnSpc>
              <a:defRPr/>
            </a:pPr>
            <a:r>
              <a:rPr lang="en-GB" smtClean="0"/>
              <a:t>Tahap fasilitasi: mengeksplorasi masalah, fokus pada perasaan-perasaan klien</a:t>
            </a:r>
          </a:p>
          <a:p>
            <a:pPr eaLnBrk="1" hangingPunct="1">
              <a:lnSpc>
                <a:spcPct val="90000"/>
              </a:lnSpc>
              <a:defRPr/>
            </a:pPr>
            <a:r>
              <a:rPr lang="en-GB" smtClean="0"/>
              <a:t>Tahap transisi: </a:t>
            </a:r>
          </a:p>
          <a:p>
            <a:pPr lvl="1" eaLnBrk="1" hangingPunct="1">
              <a:lnSpc>
                <a:spcPct val="90000"/>
              </a:lnSpc>
              <a:defRPr/>
            </a:pPr>
            <a:r>
              <a:rPr lang="en-GB" smtClean="0"/>
              <a:t>Mengeksplorasi nilai-nilai yang menimbulkan konflik</a:t>
            </a:r>
          </a:p>
          <a:p>
            <a:pPr lvl="1" eaLnBrk="1" hangingPunct="1">
              <a:lnSpc>
                <a:spcPct val="90000"/>
              </a:lnSpc>
              <a:defRPr/>
            </a:pPr>
            <a:r>
              <a:rPr lang="en-GB" smtClean="0"/>
              <a:t>Kesediaan klien untuk menindaklanjuti dan memecahkan konflik sangat penting</a:t>
            </a:r>
          </a:p>
          <a:p>
            <a:pPr lvl="1" eaLnBrk="1" hangingPunct="1">
              <a:lnSpc>
                <a:spcPct val="90000"/>
              </a:lnSpc>
              <a:defRPr/>
            </a:pPr>
            <a:r>
              <a:rPr lang="en-GB" smtClean="0"/>
              <a:t>Merumuskan tujuan yang harus dicapai</a:t>
            </a:r>
          </a:p>
          <a:p>
            <a:pPr lvl="1" eaLnBrk="1" hangingPunct="1">
              <a:lnSpc>
                <a:spcPct val="90000"/>
              </a:lnSpc>
              <a:defRPr/>
            </a:pPr>
            <a:r>
              <a:rPr lang="en-GB" smtClean="0"/>
              <a:t>Hati-hati: konselor jangan sampai memaksakan nilai-nilai dan misi pribadi/lembaga</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8835">
                                            <p:txEl>
                                              <p:pRg st="0" end="0"/>
                                            </p:txEl>
                                          </p:spTgt>
                                        </p:tgtEl>
                                        <p:attrNameLst>
                                          <p:attrName>style.visibility</p:attrName>
                                        </p:attrNameLst>
                                      </p:cBhvr>
                                      <p:to>
                                        <p:strVal val="visible"/>
                                      </p:to>
                                    </p:set>
                                    <p:anim calcmode="lin" valueType="num">
                                      <p:cBhvr additive="base">
                                        <p:cTn id="7" dur="500" fill="hold"/>
                                        <p:tgtEl>
                                          <p:spTgt spid="2488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88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8835">
                                            <p:txEl>
                                              <p:pRg st="1" end="1"/>
                                            </p:txEl>
                                          </p:spTgt>
                                        </p:tgtEl>
                                        <p:attrNameLst>
                                          <p:attrName>style.visibility</p:attrName>
                                        </p:attrNameLst>
                                      </p:cBhvr>
                                      <p:to>
                                        <p:strVal val="visible"/>
                                      </p:to>
                                    </p:set>
                                    <p:anim calcmode="lin" valueType="num">
                                      <p:cBhvr additive="base">
                                        <p:cTn id="13" dur="500" fill="hold"/>
                                        <p:tgtEl>
                                          <p:spTgt spid="2488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88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8835">
                                            <p:txEl>
                                              <p:pRg st="2" end="2"/>
                                            </p:txEl>
                                          </p:spTgt>
                                        </p:tgtEl>
                                        <p:attrNameLst>
                                          <p:attrName>style.visibility</p:attrName>
                                        </p:attrNameLst>
                                      </p:cBhvr>
                                      <p:to>
                                        <p:strVal val="visible"/>
                                      </p:to>
                                    </p:set>
                                    <p:anim calcmode="lin" valueType="num">
                                      <p:cBhvr additive="base">
                                        <p:cTn id="19" dur="500" fill="hold"/>
                                        <p:tgtEl>
                                          <p:spTgt spid="2488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88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8835">
                                            <p:txEl>
                                              <p:pRg st="3" end="3"/>
                                            </p:txEl>
                                          </p:spTgt>
                                        </p:tgtEl>
                                        <p:attrNameLst>
                                          <p:attrName>style.visibility</p:attrName>
                                        </p:attrNameLst>
                                      </p:cBhvr>
                                      <p:to>
                                        <p:strVal val="visible"/>
                                      </p:to>
                                    </p:set>
                                    <p:anim calcmode="lin" valueType="num">
                                      <p:cBhvr additive="base">
                                        <p:cTn id="25" dur="500" fill="hold"/>
                                        <p:tgtEl>
                                          <p:spTgt spid="2488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88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8835">
                                            <p:txEl>
                                              <p:pRg st="4" end="4"/>
                                            </p:txEl>
                                          </p:spTgt>
                                        </p:tgtEl>
                                        <p:attrNameLst>
                                          <p:attrName>style.visibility</p:attrName>
                                        </p:attrNameLst>
                                      </p:cBhvr>
                                      <p:to>
                                        <p:strVal val="visible"/>
                                      </p:to>
                                    </p:set>
                                    <p:anim calcmode="lin" valueType="num">
                                      <p:cBhvr additive="base">
                                        <p:cTn id="31" dur="500" fill="hold"/>
                                        <p:tgtEl>
                                          <p:spTgt spid="2488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88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8835">
                                            <p:txEl>
                                              <p:pRg st="5" end="5"/>
                                            </p:txEl>
                                          </p:spTgt>
                                        </p:tgtEl>
                                        <p:attrNameLst>
                                          <p:attrName>style.visibility</p:attrName>
                                        </p:attrNameLst>
                                      </p:cBhvr>
                                      <p:to>
                                        <p:strVal val="visible"/>
                                      </p:to>
                                    </p:set>
                                    <p:anim calcmode="lin" valueType="num">
                                      <p:cBhvr additive="base">
                                        <p:cTn id="37" dur="500" fill="hold"/>
                                        <p:tgtEl>
                                          <p:spTgt spid="24883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488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BBC0E992-43A8-48F2-B36F-65AA594661AD}" type="slidenum">
              <a:rPr lang="en-GB"/>
              <a:pPr>
                <a:defRPr/>
              </a:pPr>
              <a:t>24</a:t>
            </a:fld>
            <a:endParaRPr lang="en-GB"/>
          </a:p>
        </p:txBody>
      </p:sp>
      <p:sp>
        <p:nvSpPr>
          <p:cNvPr id="249858" name="Rectangle 2"/>
          <p:cNvSpPr>
            <a:spLocks noGrp="1" noChangeArrowheads="1"/>
          </p:cNvSpPr>
          <p:nvPr>
            <p:ph type="title"/>
          </p:nvPr>
        </p:nvSpPr>
        <p:spPr/>
        <p:txBody>
          <a:bodyPr/>
          <a:lstStyle/>
          <a:p>
            <a:pPr eaLnBrk="1" hangingPunct="1">
              <a:defRPr/>
            </a:pPr>
            <a:r>
              <a:rPr lang="en-US" sz="4000" dirty="0" smtClean="0"/>
              <a:t>LANGKAH-LANGKAH</a:t>
            </a:r>
            <a:br>
              <a:rPr lang="en-US" sz="4000" dirty="0" smtClean="0"/>
            </a:br>
            <a:r>
              <a:rPr lang="en-US" sz="3200" dirty="0" smtClean="0"/>
              <a:t>PROBLEM SOLVING COUNSELING</a:t>
            </a:r>
          </a:p>
        </p:txBody>
      </p:sp>
      <p:sp>
        <p:nvSpPr>
          <p:cNvPr id="249859" name="Rectangle 3"/>
          <p:cNvSpPr>
            <a:spLocks noGrp="1" noChangeArrowheads="1"/>
          </p:cNvSpPr>
          <p:nvPr>
            <p:ph type="body" idx="1"/>
          </p:nvPr>
        </p:nvSpPr>
        <p:spPr>
          <a:xfrm>
            <a:off x="609600" y="1752600"/>
            <a:ext cx="8229600" cy="4525963"/>
          </a:xfrm>
        </p:spPr>
        <p:txBody>
          <a:bodyPr/>
          <a:lstStyle/>
          <a:p>
            <a:pPr eaLnBrk="1" hangingPunct="1">
              <a:defRPr/>
            </a:pPr>
            <a:r>
              <a:rPr lang="en-GB" smtClean="0"/>
              <a:t>Tahap aksi:</a:t>
            </a:r>
          </a:p>
          <a:p>
            <a:pPr lvl="1" eaLnBrk="1" hangingPunct="1">
              <a:defRPr/>
            </a:pPr>
            <a:r>
              <a:rPr lang="en-GB" smtClean="0"/>
              <a:t>Mengidentifikasi semua kemungkinan atau strategi pemecahan masalah</a:t>
            </a:r>
          </a:p>
          <a:p>
            <a:pPr lvl="1" eaLnBrk="1" hangingPunct="1">
              <a:defRPr/>
            </a:pPr>
            <a:r>
              <a:rPr lang="en-GB" smtClean="0"/>
              <a:t>Mengidentifikasi kelebihan, kelemahan, dan konsekuensi dari setiap kemungkinan/strategi</a:t>
            </a:r>
          </a:p>
          <a:p>
            <a:pPr lvl="1" eaLnBrk="1" hangingPunct="1">
              <a:defRPr/>
            </a:pPr>
            <a:r>
              <a:rPr lang="en-GB" smtClean="0"/>
              <a:t>Pengambilan keputusan</a:t>
            </a:r>
          </a:p>
          <a:p>
            <a:pPr lvl="1" eaLnBrk="1" hangingPunct="1">
              <a:defRPr/>
            </a:pPr>
            <a:r>
              <a:rPr lang="en-GB" smtClean="0"/>
              <a:t>Rencana pelaksanaan keputusan </a:t>
            </a:r>
          </a:p>
          <a:p>
            <a:pPr lvl="1" eaLnBrk="1" hangingPunct="1">
              <a:defRPr/>
            </a:pPr>
            <a:r>
              <a:rPr lang="en-GB" smtClean="0"/>
              <a:t>Konselor membantu dalam proses evaluasi efektivitas keputusan</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9859">
                                            <p:txEl>
                                              <p:pRg st="0" end="0"/>
                                            </p:txEl>
                                          </p:spTgt>
                                        </p:tgtEl>
                                        <p:attrNameLst>
                                          <p:attrName>style.visibility</p:attrName>
                                        </p:attrNameLst>
                                      </p:cBhvr>
                                      <p:to>
                                        <p:strVal val="visible"/>
                                      </p:to>
                                    </p:set>
                                    <p:anim calcmode="lin" valueType="num">
                                      <p:cBhvr additive="base">
                                        <p:cTn id="7" dur="500" fill="hold"/>
                                        <p:tgtEl>
                                          <p:spTgt spid="2498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98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9859">
                                            <p:txEl>
                                              <p:pRg st="1" end="1"/>
                                            </p:txEl>
                                          </p:spTgt>
                                        </p:tgtEl>
                                        <p:attrNameLst>
                                          <p:attrName>style.visibility</p:attrName>
                                        </p:attrNameLst>
                                      </p:cBhvr>
                                      <p:to>
                                        <p:strVal val="visible"/>
                                      </p:to>
                                    </p:set>
                                    <p:anim calcmode="lin" valueType="num">
                                      <p:cBhvr additive="base">
                                        <p:cTn id="13" dur="500" fill="hold"/>
                                        <p:tgtEl>
                                          <p:spTgt spid="2498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98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9859">
                                            <p:txEl>
                                              <p:pRg st="2" end="2"/>
                                            </p:txEl>
                                          </p:spTgt>
                                        </p:tgtEl>
                                        <p:attrNameLst>
                                          <p:attrName>style.visibility</p:attrName>
                                        </p:attrNameLst>
                                      </p:cBhvr>
                                      <p:to>
                                        <p:strVal val="visible"/>
                                      </p:to>
                                    </p:set>
                                    <p:anim calcmode="lin" valueType="num">
                                      <p:cBhvr additive="base">
                                        <p:cTn id="19" dur="500" fill="hold"/>
                                        <p:tgtEl>
                                          <p:spTgt spid="2498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98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9859">
                                            <p:txEl>
                                              <p:pRg st="3" end="3"/>
                                            </p:txEl>
                                          </p:spTgt>
                                        </p:tgtEl>
                                        <p:attrNameLst>
                                          <p:attrName>style.visibility</p:attrName>
                                        </p:attrNameLst>
                                      </p:cBhvr>
                                      <p:to>
                                        <p:strVal val="visible"/>
                                      </p:to>
                                    </p:set>
                                    <p:anim calcmode="lin" valueType="num">
                                      <p:cBhvr additive="base">
                                        <p:cTn id="25" dur="500" fill="hold"/>
                                        <p:tgtEl>
                                          <p:spTgt spid="24985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98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9859">
                                            <p:txEl>
                                              <p:pRg st="4" end="4"/>
                                            </p:txEl>
                                          </p:spTgt>
                                        </p:tgtEl>
                                        <p:attrNameLst>
                                          <p:attrName>style.visibility</p:attrName>
                                        </p:attrNameLst>
                                      </p:cBhvr>
                                      <p:to>
                                        <p:strVal val="visible"/>
                                      </p:to>
                                    </p:set>
                                    <p:anim calcmode="lin" valueType="num">
                                      <p:cBhvr additive="base">
                                        <p:cTn id="31" dur="500" fill="hold"/>
                                        <p:tgtEl>
                                          <p:spTgt spid="24985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98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9859">
                                            <p:txEl>
                                              <p:pRg st="5" end="5"/>
                                            </p:txEl>
                                          </p:spTgt>
                                        </p:tgtEl>
                                        <p:attrNameLst>
                                          <p:attrName>style.visibility</p:attrName>
                                        </p:attrNameLst>
                                      </p:cBhvr>
                                      <p:to>
                                        <p:strVal val="visible"/>
                                      </p:to>
                                    </p:set>
                                    <p:anim calcmode="lin" valueType="num">
                                      <p:cBhvr additive="base">
                                        <p:cTn id="37" dur="500" fill="hold"/>
                                        <p:tgtEl>
                                          <p:spTgt spid="24985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4985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8295D6D-E852-49F3-AAF7-F4069ABCA1A8}" type="slidenum">
              <a:rPr lang="en-GB"/>
              <a:pPr>
                <a:defRPr/>
              </a:pPr>
              <a:t>3</a:t>
            </a:fld>
            <a:endParaRPr lang="en-GB"/>
          </a:p>
        </p:txBody>
      </p:sp>
      <p:sp>
        <p:nvSpPr>
          <p:cNvPr id="236546" name="Rectangle 2"/>
          <p:cNvSpPr>
            <a:spLocks noGrp="1" noChangeArrowheads="1"/>
          </p:cNvSpPr>
          <p:nvPr>
            <p:ph type="title"/>
          </p:nvPr>
        </p:nvSpPr>
        <p:spPr>
          <a:xfrm>
            <a:off x="457200" y="274638"/>
            <a:ext cx="8229600" cy="868362"/>
          </a:xfrm>
        </p:spPr>
        <p:txBody>
          <a:bodyPr/>
          <a:lstStyle/>
          <a:p>
            <a:pPr eaLnBrk="1" hangingPunct="1">
              <a:defRPr/>
            </a:pPr>
            <a:r>
              <a:rPr lang="id-ID" dirty="0" smtClean="0"/>
              <a:t>COUNSELING </a:t>
            </a:r>
            <a:r>
              <a:rPr lang="en-GB" dirty="0" smtClean="0"/>
              <a:t>SKILLS</a:t>
            </a:r>
          </a:p>
        </p:txBody>
      </p:sp>
      <p:sp>
        <p:nvSpPr>
          <p:cNvPr id="236547" name="Rectangle 3"/>
          <p:cNvSpPr>
            <a:spLocks noGrp="1" noChangeArrowheads="1"/>
          </p:cNvSpPr>
          <p:nvPr>
            <p:ph type="body" idx="1"/>
          </p:nvPr>
        </p:nvSpPr>
        <p:spPr>
          <a:xfrm>
            <a:off x="457200" y="1371600"/>
            <a:ext cx="8229600" cy="5029200"/>
          </a:xfrm>
        </p:spPr>
        <p:txBody>
          <a:bodyPr/>
          <a:lstStyle/>
          <a:p>
            <a:pPr eaLnBrk="1" hangingPunct="1">
              <a:lnSpc>
                <a:spcPct val="80000"/>
              </a:lnSpc>
              <a:defRPr/>
            </a:pPr>
            <a:r>
              <a:rPr lang="en-GB" sz="2800" dirty="0" smtClean="0"/>
              <a:t>Basic Skills</a:t>
            </a:r>
          </a:p>
          <a:p>
            <a:pPr lvl="1" eaLnBrk="1" hangingPunct="1">
              <a:lnSpc>
                <a:spcPct val="80000"/>
              </a:lnSpc>
              <a:defRPr/>
            </a:pPr>
            <a:r>
              <a:rPr lang="en-GB" sz="2400" dirty="0" err="1" smtClean="0"/>
              <a:t>Mendengarkan</a:t>
            </a:r>
            <a:r>
              <a:rPr lang="en-GB" sz="2400" dirty="0" smtClean="0"/>
              <a:t> </a:t>
            </a:r>
            <a:r>
              <a:rPr lang="en-GB" sz="2400" dirty="0" err="1" smtClean="0"/>
              <a:t>aktif</a:t>
            </a:r>
            <a:endParaRPr lang="en-GB" sz="2400" dirty="0" smtClean="0"/>
          </a:p>
          <a:p>
            <a:pPr lvl="1" eaLnBrk="1" hangingPunct="1">
              <a:lnSpc>
                <a:spcPct val="80000"/>
              </a:lnSpc>
              <a:defRPr/>
            </a:pPr>
            <a:r>
              <a:rPr lang="en-GB" sz="2400" dirty="0" err="1" smtClean="0"/>
              <a:t>Bertanya</a:t>
            </a:r>
            <a:endParaRPr lang="en-GB" sz="2400" dirty="0" smtClean="0"/>
          </a:p>
          <a:p>
            <a:pPr lvl="1" eaLnBrk="1" hangingPunct="1">
              <a:lnSpc>
                <a:spcPct val="80000"/>
              </a:lnSpc>
              <a:defRPr/>
            </a:pPr>
            <a:r>
              <a:rPr lang="en-GB" sz="2400" dirty="0" err="1" smtClean="0"/>
              <a:t>Refleksi</a:t>
            </a:r>
            <a:r>
              <a:rPr lang="en-GB" sz="2400" dirty="0" smtClean="0"/>
              <a:t> </a:t>
            </a:r>
            <a:r>
              <a:rPr lang="en-GB" sz="2400" dirty="0" err="1" smtClean="0"/>
              <a:t>isi</a:t>
            </a:r>
            <a:r>
              <a:rPr lang="en-GB" sz="2400" dirty="0" smtClean="0"/>
              <a:t> (</a:t>
            </a:r>
            <a:r>
              <a:rPr lang="en-GB" sz="2400" dirty="0" err="1" smtClean="0"/>
              <a:t>parafrase</a:t>
            </a:r>
            <a:r>
              <a:rPr lang="en-GB" sz="2400" dirty="0" smtClean="0"/>
              <a:t>)</a:t>
            </a:r>
          </a:p>
          <a:p>
            <a:pPr lvl="1" eaLnBrk="1" hangingPunct="1">
              <a:lnSpc>
                <a:spcPct val="80000"/>
              </a:lnSpc>
              <a:defRPr/>
            </a:pPr>
            <a:r>
              <a:rPr lang="en-GB" sz="2400" dirty="0" err="1" smtClean="0"/>
              <a:t>Refleksi</a:t>
            </a:r>
            <a:r>
              <a:rPr lang="en-GB" sz="2400" dirty="0" smtClean="0"/>
              <a:t> </a:t>
            </a:r>
            <a:r>
              <a:rPr lang="en-GB" sz="2400" dirty="0" err="1" smtClean="0"/>
              <a:t>perasaan</a:t>
            </a:r>
            <a:r>
              <a:rPr lang="en-GB" sz="2400" dirty="0" smtClean="0"/>
              <a:t> (</a:t>
            </a:r>
            <a:r>
              <a:rPr lang="en-GB" sz="2400" dirty="0" err="1" smtClean="0"/>
              <a:t>empati</a:t>
            </a:r>
            <a:r>
              <a:rPr lang="en-GB" sz="2400" dirty="0" smtClean="0"/>
              <a:t>)</a:t>
            </a:r>
          </a:p>
          <a:p>
            <a:pPr lvl="1" eaLnBrk="1" hangingPunct="1">
              <a:lnSpc>
                <a:spcPct val="80000"/>
              </a:lnSpc>
              <a:defRPr/>
            </a:pPr>
            <a:r>
              <a:rPr lang="en-GB" sz="2400" dirty="0" err="1" smtClean="0"/>
              <a:t>Klarifikasi</a:t>
            </a:r>
            <a:endParaRPr lang="en-GB" sz="2400" dirty="0" smtClean="0"/>
          </a:p>
          <a:p>
            <a:pPr lvl="1" eaLnBrk="1" hangingPunct="1">
              <a:lnSpc>
                <a:spcPct val="80000"/>
              </a:lnSpc>
              <a:defRPr/>
            </a:pPr>
            <a:r>
              <a:rPr lang="en-GB" sz="2400" dirty="0" err="1" smtClean="0"/>
              <a:t>Merangkum</a:t>
            </a:r>
            <a:endParaRPr lang="en-GB" sz="2400" dirty="0" smtClean="0"/>
          </a:p>
          <a:p>
            <a:pPr eaLnBrk="1" hangingPunct="1">
              <a:lnSpc>
                <a:spcPct val="80000"/>
              </a:lnSpc>
              <a:defRPr/>
            </a:pPr>
            <a:endParaRPr lang="en-GB" sz="2800" dirty="0" smtClean="0"/>
          </a:p>
          <a:p>
            <a:pPr eaLnBrk="1" hangingPunct="1">
              <a:lnSpc>
                <a:spcPct val="80000"/>
              </a:lnSpc>
              <a:defRPr/>
            </a:pPr>
            <a:r>
              <a:rPr lang="en-GB" sz="2800" dirty="0" smtClean="0"/>
              <a:t>Advance Skills</a:t>
            </a:r>
          </a:p>
          <a:p>
            <a:pPr lvl="1" eaLnBrk="1" hangingPunct="1">
              <a:lnSpc>
                <a:spcPct val="80000"/>
              </a:lnSpc>
              <a:defRPr/>
            </a:pPr>
            <a:r>
              <a:rPr lang="en-GB" sz="2400" dirty="0" smtClean="0"/>
              <a:t>Problem solving</a:t>
            </a:r>
          </a:p>
          <a:p>
            <a:pPr lvl="1" eaLnBrk="1" hangingPunct="1">
              <a:lnSpc>
                <a:spcPct val="80000"/>
              </a:lnSpc>
              <a:defRPr/>
            </a:pPr>
            <a:r>
              <a:rPr lang="en-GB" sz="2400" dirty="0" err="1" smtClean="0"/>
              <a:t>Konfrontasi</a:t>
            </a:r>
            <a:endParaRPr lang="en-GB" sz="2400" dirty="0" smtClean="0"/>
          </a:p>
          <a:p>
            <a:pPr lvl="1" eaLnBrk="1" hangingPunct="1">
              <a:lnSpc>
                <a:spcPct val="80000"/>
              </a:lnSpc>
              <a:defRPr/>
            </a:pPr>
            <a:r>
              <a:rPr lang="en-GB" sz="2400" dirty="0" smtClean="0"/>
              <a:t>Self-disclosure</a:t>
            </a:r>
          </a:p>
          <a:p>
            <a:pPr lvl="1" eaLnBrk="1" hangingPunct="1">
              <a:lnSpc>
                <a:spcPct val="80000"/>
              </a:lnSpc>
              <a:defRPr/>
            </a:pPr>
            <a:r>
              <a:rPr lang="en-GB" sz="2400" dirty="0" smtClean="0"/>
              <a:t>Immediacy (in-interview behaviour processing)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52BB0AE-5013-4A42-B70A-45B39D9AAF93}" type="slidenum">
              <a:rPr lang="en-GB"/>
              <a:pPr>
                <a:defRPr/>
              </a:pPr>
              <a:t>4</a:t>
            </a:fld>
            <a:endParaRPr lang="en-GB"/>
          </a:p>
        </p:txBody>
      </p:sp>
      <p:sp>
        <p:nvSpPr>
          <p:cNvPr id="225282" name="Rectangle 2"/>
          <p:cNvSpPr>
            <a:spLocks noGrp="1" noChangeArrowheads="1"/>
          </p:cNvSpPr>
          <p:nvPr>
            <p:ph type="title"/>
          </p:nvPr>
        </p:nvSpPr>
        <p:spPr>
          <a:xfrm>
            <a:off x="301625" y="228600"/>
            <a:ext cx="8540750" cy="1371600"/>
          </a:xfrm>
        </p:spPr>
        <p:txBody>
          <a:bodyPr/>
          <a:lstStyle/>
          <a:p>
            <a:pPr eaLnBrk="1" hangingPunct="1">
              <a:defRPr/>
            </a:pPr>
            <a:r>
              <a:rPr lang="en-US" smtClean="0"/>
              <a:t>MENDENGARKAN AKTIF</a:t>
            </a:r>
          </a:p>
        </p:txBody>
      </p:sp>
      <p:sp>
        <p:nvSpPr>
          <p:cNvPr id="225283" name="Rectangle 3"/>
          <p:cNvSpPr>
            <a:spLocks noGrp="1" noChangeArrowheads="1"/>
          </p:cNvSpPr>
          <p:nvPr>
            <p:ph type="body" idx="1"/>
          </p:nvPr>
        </p:nvSpPr>
        <p:spPr>
          <a:xfrm>
            <a:off x="304800" y="1752600"/>
            <a:ext cx="8540750" cy="4800600"/>
          </a:xfrm>
        </p:spPr>
        <p:txBody>
          <a:bodyPr/>
          <a:lstStyle/>
          <a:p>
            <a:pPr eaLnBrk="1" hangingPunct="1">
              <a:defRPr/>
            </a:pPr>
            <a:r>
              <a:rPr lang="en-US" sz="2800" dirty="0" err="1" smtClean="0"/>
              <a:t>Mendengarkan</a:t>
            </a:r>
            <a:r>
              <a:rPr lang="en-US" sz="2800" dirty="0" smtClean="0"/>
              <a:t> ≠ </a:t>
            </a:r>
            <a:r>
              <a:rPr lang="en-US" sz="2800" dirty="0" err="1" smtClean="0"/>
              <a:t>mendengar</a:t>
            </a:r>
            <a:endParaRPr lang="en-US" sz="2800" dirty="0" smtClean="0"/>
          </a:p>
          <a:p>
            <a:pPr eaLnBrk="1" hangingPunct="1">
              <a:defRPr/>
            </a:pPr>
            <a:r>
              <a:rPr lang="en-US" sz="2800" dirty="0" err="1" smtClean="0"/>
              <a:t>Mendengarkan</a:t>
            </a:r>
            <a:r>
              <a:rPr lang="en-US" sz="2800" dirty="0" smtClean="0"/>
              <a:t>: </a:t>
            </a:r>
            <a:r>
              <a:rPr lang="en-US" sz="2800" dirty="0" err="1" smtClean="0"/>
              <a:t>dengan</a:t>
            </a:r>
            <a:r>
              <a:rPr lang="en-US" sz="2800" dirty="0" smtClean="0"/>
              <a:t> </a:t>
            </a:r>
            <a:r>
              <a:rPr lang="en-US" sz="2800" dirty="0" err="1" smtClean="0"/>
              <a:t>penuh</a:t>
            </a:r>
            <a:r>
              <a:rPr lang="en-US" sz="2800" dirty="0" smtClean="0"/>
              <a:t> </a:t>
            </a:r>
            <a:r>
              <a:rPr lang="en-US" sz="2800" dirty="0" err="1" smtClean="0"/>
              <a:t>perhatian</a:t>
            </a:r>
            <a:endParaRPr lang="en-US" sz="2800" dirty="0" smtClean="0"/>
          </a:p>
          <a:p>
            <a:pPr eaLnBrk="1" hangingPunct="1">
              <a:defRPr/>
            </a:pPr>
            <a:r>
              <a:rPr lang="en-US" sz="2800" dirty="0" err="1" smtClean="0"/>
              <a:t>Tanggapan</a:t>
            </a:r>
            <a:r>
              <a:rPr lang="en-US" sz="2800" dirty="0" smtClean="0"/>
              <a:t> </a:t>
            </a:r>
            <a:r>
              <a:rPr lang="en-US" sz="2800" dirty="0" err="1" smtClean="0"/>
              <a:t>atau</a:t>
            </a:r>
            <a:r>
              <a:rPr lang="en-US" sz="2800" dirty="0" smtClean="0"/>
              <a:t> </a:t>
            </a:r>
            <a:r>
              <a:rPr lang="en-US" sz="2800" dirty="0" err="1" smtClean="0"/>
              <a:t>respons</a:t>
            </a:r>
            <a:r>
              <a:rPr lang="en-US" sz="2800" dirty="0" smtClean="0"/>
              <a:t> yang </a:t>
            </a:r>
            <a:r>
              <a:rPr lang="en-US" sz="2800" dirty="0" err="1" smtClean="0"/>
              <a:t>diberikan</a:t>
            </a:r>
            <a:r>
              <a:rPr lang="en-US" sz="2800" dirty="0" smtClean="0"/>
              <a:t> </a:t>
            </a:r>
            <a:r>
              <a:rPr lang="en-US" sz="2800" dirty="0" err="1" smtClean="0"/>
              <a:t>bersifat</a:t>
            </a:r>
            <a:r>
              <a:rPr lang="en-US" sz="2800" dirty="0" smtClean="0"/>
              <a:t> minimal</a:t>
            </a:r>
          </a:p>
          <a:p>
            <a:pPr eaLnBrk="1" hangingPunct="1">
              <a:defRPr/>
            </a:pPr>
            <a:r>
              <a:rPr lang="en-US" sz="2800" dirty="0" err="1" smtClean="0"/>
              <a:t>Lebih</a:t>
            </a:r>
            <a:r>
              <a:rPr lang="en-US" sz="2800" dirty="0" smtClean="0"/>
              <a:t> </a:t>
            </a:r>
            <a:r>
              <a:rPr lang="en-US" sz="2800" dirty="0" err="1" smtClean="0"/>
              <a:t>banyak</a:t>
            </a:r>
            <a:r>
              <a:rPr lang="en-US" sz="2800" dirty="0" smtClean="0"/>
              <a:t> </a:t>
            </a:r>
            <a:r>
              <a:rPr lang="en-US" sz="2800" dirty="0" err="1" smtClean="0"/>
              <a:t>menggunakan</a:t>
            </a:r>
            <a:r>
              <a:rPr lang="en-US" sz="2800" dirty="0" smtClean="0"/>
              <a:t> </a:t>
            </a:r>
            <a:r>
              <a:rPr lang="en-US" sz="2800" dirty="0" err="1" smtClean="0"/>
              <a:t>bahasa</a:t>
            </a:r>
            <a:r>
              <a:rPr lang="en-US" sz="2800" dirty="0" smtClean="0"/>
              <a:t> non-verbal, </a:t>
            </a:r>
            <a:r>
              <a:rPr lang="en-US" sz="2800" dirty="0" err="1" smtClean="0"/>
              <a:t>kadang-kadang</a:t>
            </a:r>
            <a:r>
              <a:rPr lang="en-US" sz="2800" dirty="0" smtClean="0"/>
              <a:t> </a:t>
            </a:r>
            <a:r>
              <a:rPr lang="en-US" sz="2800" dirty="0" err="1" smtClean="0"/>
              <a:t>dengan</a:t>
            </a:r>
            <a:r>
              <a:rPr lang="en-US" sz="2800" dirty="0" smtClean="0"/>
              <a:t> </a:t>
            </a:r>
            <a:r>
              <a:rPr lang="en-US" sz="2800" dirty="0" err="1" smtClean="0"/>
              <a:t>bahasa</a:t>
            </a:r>
            <a:r>
              <a:rPr lang="en-US" sz="2800" dirty="0" smtClean="0"/>
              <a:t> verbal </a:t>
            </a:r>
            <a:r>
              <a:rPr lang="en-US" sz="2800" dirty="0" err="1" smtClean="0"/>
              <a:t>singkat</a:t>
            </a:r>
            <a:r>
              <a:rPr lang="en-US" sz="2800" dirty="0" smtClean="0"/>
              <a:t>, </a:t>
            </a:r>
            <a:r>
              <a:rPr lang="en-US" sz="2800" dirty="0" err="1" smtClean="0"/>
              <a:t>misalnya</a:t>
            </a:r>
            <a:r>
              <a:rPr lang="en-US" sz="2800" dirty="0" smtClean="0"/>
              <a:t>: ‘</a:t>
            </a:r>
            <a:r>
              <a:rPr lang="en-US" sz="2800" dirty="0" err="1" smtClean="0"/>
              <a:t>ya</a:t>
            </a:r>
            <a:r>
              <a:rPr lang="en-US" sz="2800" dirty="0" smtClean="0"/>
              <a:t> </a:t>
            </a:r>
            <a:r>
              <a:rPr lang="en-US" sz="2800" dirty="0" err="1" smtClean="0"/>
              <a:t>ya</a:t>
            </a:r>
            <a:r>
              <a:rPr lang="en-US" sz="2800" dirty="0" smtClean="0"/>
              <a:t>’, ‘aha’, ‘</a:t>
            </a:r>
            <a:r>
              <a:rPr lang="en-US" sz="2800" dirty="0" err="1" smtClean="0"/>
              <a:t>oke</a:t>
            </a:r>
            <a:r>
              <a:rPr lang="en-US" sz="2800" dirty="0" smtClean="0"/>
              <a:t>’, </a:t>
            </a:r>
            <a:r>
              <a:rPr lang="en-US" sz="2800" dirty="0" err="1" smtClean="0"/>
              <a:t>anggukan</a:t>
            </a:r>
            <a:endParaRPr lang="en-US" sz="2800" dirty="0" smtClean="0"/>
          </a:p>
          <a:p>
            <a:pPr eaLnBrk="1" hangingPunct="1">
              <a:defRPr/>
            </a:pPr>
            <a:r>
              <a:rPr lang="en-US" sz="2800" dirty="0" err="1" smtClean="0"/>
              <a:t>Mendengarkan</a:t>
            </a:r>
            <a:r>
              <a:rPr lang="en-US" sz="2800" dirty="0" smtClean="0"/>
              <a:t> </a:t>
            </a:r>
            <a:r>
              <a:rPr lang="en-US" sz="2800" dirty="0" err="1" smtClean="0"/>
              <a:t>sambil</a:t>
            </a:r>
            <a:r>
              <a:rPr lang="en-US" sz="2800" dirty="0" smtClean="0"/>
              <a:t> </a:t>
            </a:r>
            <a:r>
              <a:rPr lang="en-US" sz="2800" dirty="0" err="1" smtClean="0"/>
              <a:t>mengolah</a:t>
            </a:r>
            <a:r>
              <a:rPr lang="en-US" sz="2800" dirty="0" smtClean="0"/>
              <a:t> yang </a:t>
            </a:r>
            <a:r>
              <a:rPr lang="en-US" sz="2800" dirty="0" err="1" smtClean="0"/>
              <a:t>diungkapkan</a:t>
            </a:r>
            <a:r>
              <a:rPr lang="en-US" sz="2800" dirty="0" smtClean="0"/>
              <a:t> </a:t>
            </a:r>
            <a:r>
              <a:rPr lang="en-US" sz="2800" dirty="0" err="1" smtClean="0"/>
              <a:t>klien</a:t>
            </a:r>
            <a:r>
              <a:rPr lang="en-US" sz="2800" dirty="0" smtClean="0"/>
              <a:t> </a:t>
            </a:r>
            <a:r>
              <a:rPr lang="en-US" sz="2800" dirty="0" err="1" smtClean="0"/>
              <a:t>dan</a:t>
            </a:r>
            <a:r>
              <a:rPr lang="en-US" sz="2800" dirty="0" smtClean="0"/>
              <a:t> </a:t>
            </a:r>
            <a:r>
              <a:rPr lang="en-US" sz="2800" dirty="0" err="1" smtClean="0"/>
              <a:t>menyiapkan</a:t>
            </a:r>
            <a:r>
              <a:rPr lang="en-US" sz="2800" dirty="0" smtClean="0"/>
              <a:t> </a:t>
            </a:r>
            <a:r>
              <a:rPr lang="en-US" sz="2800" dirty="0" err="1" smtClean="0"/>
              <a:t>respons</a:t>
            </a:r>
            <a:r>
              <a:rPr lang="en-US" sz="2800" dirty="0" smtClean="0"/>
              <a:t> verbal yang </a:t>
            </a:r>
            <a:r>
              <a:rPr lang="en-US" sz="2800" dirty="0" err="1" smtClean="0"/>
              <a:t>akan</a:t>
            </a:r>
            <a:r>
              <a:rPr lang="en-US" sz="2800" dirty="0" smtClean="0"/>
              <a:t> </a:t>
            </a:r>
            <a:r>
              <a:rPr lang="en-US" sz="2800" dirty="0" err="1" smtClean="0"/>
              <a:t>diberikan</a:t>
            </a:r>
            <a:endParaRPr lang="en-US"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anim calcmode="lin" valueType="num">
                                      <p:cBhvr additive="base">
                                        <p:cTn id="7" dur="500" fill="hold"/>
                                        <p:tgtEl>
                                          <p:spTgt spid="2252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2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283">
                                            <p:txEl>
                                              <p:pRg st="1" end="1"/>
                                            </p:txEl>
                                          </p:spTgt>
                                        </p:tgtEl>
                                        <p:attrNameLst>
                                          <p:attrName>style.visibility</p:attrName>
                                        </p:attrNameLst>
                                      </p:cBhvr>
                                      <p:to>
                                        <p:strVal val="visible"/>
                                      </p:to>
                                    </p:set>
                                    <p:anim calcmode="lin" valueType="num">
                                      <p:cBhvr additive="base">
                                        <p:cTn id="13" dur="500" fill="hold"/>
                                        <p:tgtEl>
                                          <p:spTgt spid="2252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2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5283">
                                            <p:txEl>
                                              <p:pRg st="2" end="2"/>
                                            </p:txEl>
                                          </p:spTgt>
                                        </p:tgtEl>
                                        <p:attrNameLst>
                                          <p:attrName>style.visibility</p:attrName>
                                        </p:attrNameLst>
                                      </p:cBhvr>
                                      <p:to>
                                        <p:strVal val="visible"/>
                                      </p:to>
                                    </p:set>
                                    <p:anim calcmode="lin" valueType="num">
                                      <p:cBhvr additive="base">
                                        <p:cTn id="19" dur="500" fill="hold"/>
                                        <p:tgtEl>
                                          <p:spTgt spid="2252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2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5283">
                                            <p:txEl>
                                              <p:pRg st="3" end="3"/>
                                            </p:txEl>
                                          </p:spTgt>
                                        </p:tgtEl>
                                        <p:attrNameLst>
                                          <p:attrName>style.visibility</p:attrName>
                                        </p:attrNameLst>
                                      </p:cBhvr>
                                      <p:to>
                                        <p:strVal val="visible"/>
                                      </p:to>
                                    </p:set>
                                    <p:anim calcmode="lin" valueType="num">
                                      <p:cBhvr additive="base">
                                        <p:cTn id="25" dur="500" fill="hold"/>
                                        <p:tgtEl>
                                          <p:spTgt spid="2252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52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5283">
                                            <p:txEl>
                                              <p:pRg st="4" end="4"/>
                                            </p:txEl>
                                          </p:spTgt>
                                        </p:tgtEl>
                                        <p:attrNameLst>
                                          <p:attrName>style.visibility</p:attrName>
                                        </p:attrNameLst>
                                      </p:cBhvr>
                                      <p:to>
                                        <p:strVal val="visible"/>
                                      </p:to>
                                    </p:set>
                                    <p:anim calcmode="lin" valueType="num">
                                      <p:cBhvr additive="base">
                                        <p:cTn id="31" dur="500" fill="hold"/>
                                        <p:tgtEl>
                                          <p:spTgt spid="22528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28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E2FC4914-5CD6-45F5-85C8-AD04AAE5E0B8}" type="slidenum">
              <a:rPr lang="en-GB"/>
              <a:pPr>
                <a:defRPr/>
              </a:pPr>
              <a:t>5</a:t>
            </a:fld>
            <a:endParaRPr lang="en-GB"/>
          </a:p>
        </p:txBody>
      </p:sp>
      <p:sp>
        <p:nvSpPr>
          <p:cNvPr id="227330" name="Rectangle 2"/>
          <p:cNvSpPr>
            <a:spLocks noGrp="1" noChangeArrowheads="1"/>
          </p:cNvSpPr>
          <p:nvPr>
            <p:ph type="title"/>
          </p:nvPr>
        </p:nvSpPr>
        <p:spPr>
          <a:xfrm>
            <a:off x="301625" y="228600"/>
            <a:ext cx="8540750" cy="1371600"/>
          </a:xfrm>
        </p:spPr>
        <p:txBody>
          <a:bodyPr/>
          <a:lstStyle/>
          <a:p>
            <a:pPr eaLnBrk="1" hangingPunct="1">
              <a:defRPr/>
            </a:pPr>
            <a:r>
              <a:rPr lang="en-US" smtClean="0"/>
              <a:t>BERTANYA</a:t>
            </a:r>
          </a:p>
        </p:txBody>
      </p:sp>
      <p:sp>
        <p:nvSpPr>
          <p:cNvPr id="227331" name="Rectangle 3"/>
          <p:cNvSpPr>
            <a:spLocks noGrp="1" noChangeArrowheads="1"/>
          </p:cNvSpPr>
          <p:nvPr>
            <p:ph type="body" idx="1"/>
          </p:nvPr>
        </p:nvSpPr>
        <p:spPr>
          <a:xfrm>
            <a:off x="304800" y="1524000"/>
            <a:ext cx="8540750" cy="5029200"/>
          </a:xfrm>
        </p:spPr>
        <p:txBody>
          <a:bodyPr/>
          <a:lstStyle/>
          <a:p>
            <a:pPr eaLnBrk="1" hangingPunct="1">
              <a:lnSpc>
                <a:spcPct val="80000"/>
              </a:lnSpc>
              <a:defRPr/>
            </a:pPr>
            <a:r>
              <a:rPr lang="en-US" sz="2800" dirty="0" err="1" smtClean="0"/>
              <a:t>Bukan</a:t>
            </a:r>
            <a:r>
              <a:rPr lang="en-US" sz="2800" dirty="0" smtClean="0"/>
              <a:t> </a:t>
            </a:r>
            <a:r>
              <a:rPr lang="en-US" sz="2800" dirty="0" err="1" smtClean="0"/>
              <a:t>sekedar</a:t>
            </a:r>
            <a:r>
              <a:rPr lang="en-US" sz="2800" dirty="0" smtClean="0"/>
              <a:t> </a:t>
            </a:r>
            <a:r>
              <a:rPr lang="en-US" sz="2800" dirty="0" err="1" smtClean="0"/>
              <a:t>bertanya</a:t>
            </a:r>
            <a:r>
              <a:rPr lang="en-US" sz="2800" dirty="0" smtClean="0"/>
              <a:t>, </a:t>
            </a:r>
            <a:r>
              <a:rPr lang="en-US" sz="2800" dirty="0" err="1" smtClean="0"/>
              <a:t>tetapi</a:t>
            </a:r>
            <a:r>
              <a:rPr lang="en-US" sz="2800" dirty="0" smtClean="0"/>
              <a:t> </a:t>
            </a:r>
            <a:r>
              <a:rPr lang="en-US" sz="2800" dirty="0" err="1" smtClean="0"/>
              <a:t>menyampaikan</a:t>
            </a:r>
            <a:r>
              <a:rPr lang="en-US" sz="2800" dirty="0" smtClean="0"/>
              <a:t> </a:t>
            </a:r>
            <a:r>
              <a:rPr lang="en-US" sz="2800" dirty="0" err="1" smtClean="0"/>
              <a:t>pertanyaan</a:t>
            </a:r>
            <a:r>
              <a:rPr lang="en-US" sz="2800" dirty="0" smtClean="0"/>
              <a:t> yang </a:t>
            </a:r>
            <a:r>
              <a:rPr lang="en-US" sz="2800" dirty="0" err="1" smtClean="0"/>
              <a:t>penting</a:t>
            </a:r>
            <a:r>
              <a:rPr lang="en-US" sz="2800" dirty="0" smtClean="0"/>
              <a:t> </a:t>
            </a:r>
            <a:r>
              <a:rPr lang="en-US" sz="2800" b="1" dirty="0" err="1" smtClean="0"/>
              <a:t>untuk</a:t>
            </a:r>
            <a:r>
              <a:rPr lang="en-US" sz="2800" b="1" dirty="0" smtClean="0"/>
              <a:t> </a:t>
            </a:r>
            <a:r>
              <a:rPr lang="en-US" sz="2800" b="1" dirty="0" err="1" smtClean="0"/>
              <a:t>memahami</a:t>
            </a:r>
            <a:r>
              <a:rPr lang="en-US" sz="2800" b="1" dirty="0" smtClean="0"/>
              <a:t> </a:t>
            </a:r>
            <a:r>
              <a:rPr lang="en-US" sz="2800" b="1" dirty="0" err="1" smtClean="0"/>
              <a:t>situasi</a:t>
            </a:r>
            <a:r>
              <a:rPr lang="en-US" sz="2800" b="1" dirty="0" smtClean="0"/>
              <a:t> </a:t>
            </a:r>
            <a:r>
              <a:rPr lang="en-US" sz="2800" b="1" dirty="0" err="1" smtClean="0"/>
              <a:t>klien</a:t>
            </a:r>
            <a:r>
              <a:rPr lang="en-US" sz="2800" b="1" dirty="0" smtClean="0"/>
              <a:t> </a:t>
            </a:r>
            <a:r>
              <a:rPr lang="en-US" sz="2800" b="1" dirty="0" err="1" smtClean="0"/>
              <a:t>atau</a:t>
            </a:r>
            <a:r>
              <a:rPr lang="en-US" sz="2800" b="1" dirty="0" smtClean="0"/>
              <a:t> </a:t>
            </a:r>
            <a:r>
              <a:rPr lang="en-US" sz="2800" b="1" dirty="0" err="1" smtClean="0"/>
              <a:t>memperdalam</a:t>
            </a:r>
            <a:r>
              <a:rPr lang="en-US" sz="2800" b="1" dirty="0" smtClean="0"/>
              <a:t> </a:t>
            </a:r>
            <a:r>
              <a:rPr lang="en-US" sz="2800" b="1" dirty="0" err="1" smtClean="0"/>
              <a:t>pemahaman</a:t>
            </a:r>
            <a:r>
              <a:rPr lang="en-US" sz="2800" b="1" dirty="0" smtClean="0"/>
              <a:t> </a:t>
            </a:r>
            <a:r>
              <a:rPr lang="en-US" sz="2800" b="1" dirty="0" err="1" smtClean="0"/>
              <a:t>akan</a:t>
            </a:r>
            <a:r>
              <a:rPr lang="en-US" sz="2800" b="1" dirty="0" smtClean="0"/>
              <a:t> </a:t>
            </a:r>
            <a:r>
              <a:rPr lang="en-US" sz="2800" b="1" dirty="0" err="1" smtClean="0"/>
              <a:t>situasi</a:t>
            </a:r>
            <a:r>
              <a:rPr lang="en-US" sz="2800" b="1" dirty="0" smtClean="0"/>
              <a:t> </a:t>
            </a:r>
            <a:r>
              <a:rPr lang="en-US" sz="2800" b="1" dirty="0" err="1" smtClean="0"/>
              <a:t>tersebut</a:t>
            </a:r>
            <a:endParaRPr lang="en-US" sz="2800" b="1" dirty="0" smtClean="0"/>
          </a:p>
          <a:p>
            <a:pPr eaLnBrk="1" hangingPunct="1">
              <a:lnSpc>
                <a:spcPct val="80000"/>
              </a:lnSpc>
              <a:defRPr/>
            </a:pPr>
            <a:r>
              <a:rPr lang="en-US" sz="2800" u="sng" dirty="0" err="1" smtClean="0"/>
              <a:t>Pertanyaan</a:t>
            </a:r>
            <a:r>
              <a:rPr lang="en-US" sz="2800" u="sng" dirty="0" smtClean="0"/>
              <a:t> </a:t>
            </a:r>
            <a:r>
              <a:rPr lang="en-US" sz="2800" u="sng" dirty="0" err="1" smtClean="0"/>
              <a:t>terbuka</a:t>
            </a:r>
            <a:r>
              <a:rPr lang="en-US" sz="2800" u="sng" dirty="0" smtClean="0"/>
              <a:t>:</a:t>
            </a:r>
            <a:r>
              <a:rPr lang="en-US" sz="2800" dirty="0" smtClean="0"/>
              <a:t> </a:t>
            </a:r>
            <a:r>
              <a:rPr lang="en-US" sz="2800" dirty="0" err="1" smtClean="0"/>
              <a:t>untuk</a:t>
            </a:r>
            <a:r>
              <a:rPr lang="en-US" sz="2800" dirty="0" smtClean="0"/>
              <a:t> </a:t>
            </a:r>
            <a:r>
              <a:rPr lang="en-US" sz="2800" dirty="0" err="1" smtClean="0"/>
              <a:t>menggali</a:t>
            </a:r>
            <a:r>
              <a:rPr lang="en-US" sz="2800" dirty="0" smtClean="0"/>
              <a:t> </a:t>
            </a:r>
            <a:r>
              <a:rPr lang="en-US" sz="2800" dirty="0" err="1" smtClean="0"/>
              <a:t>masalah</a:t>
            </a:r>
            <a:r>
              <a:rPr lang="en-US" sz="2800" dirty="0" smtClean="0"/>
              <a:t>, </a:t>
            </a:r>
            <a:r>
              <a:rPr lang="en-US" sz="2800" dirty="0" err="1" smtClean="0"/>
              <a:t>eksplorasi</a:t>
            </a:r>
            <a:r>
              <a:rPr lang="en-US" sz="2800" dirty="0" smtClean="0"/>
              <a:t> </a:t>
            </a:r>
            <a:r>
              <a:rPr lang="en-US" sz="2800" dirty="0" err="1" smtClean="0"/>
              <a:t>diri</a:t>
            </a:r>
            <a:r>
              <a:rPr lang="en-US" sz="2800" dirty="0" smtClean="0"/>
              <a:t> </a:t>
            </a:r>
            <a:r>
              <a:rPr lang="en-US" sz="2800" dirty="0" err="1" smtClean="0"/>
              <a:t>klien</a:t>
            </a:r>
            <a:endParaRPr lang="en-US" sz="2800" dirty="0" smtClean="0"/>
          </a:p>
          <a:p>
            <a:pPr eaLnBrk="1" hangingPunct="1">
              <a:lnSpc>
                <a:spcPct val="80000"/>
              </a:lnSpc>
              <a:defRPr/>
            </a:pPr>
            <a:r>
              <a:rPr lang="en-US" sz="2800" u="sng" dirty="0" err="1" smtClean="0"/>
              <a:t>Pertanyaan</a:t>
            </a:r>
            <a:r>
              <a:rPr lang="en-US" sz="2800" u="sng" dirty="0" smtClean="0"/>
              <a:t> </a:t>
            </a:r>
            <a:r>
              <a:rPr lang="en-US" sz="2800" u="sng" dirty="0" err="1" smtClean="0"/>
              <a:t>tertutup</a:t>
            </a:r>
            <a:r>
              <a:rPr lang="en-US" sz="2800" u="sng" dirty="0" smtClean="0"/>
              <a:t>:</a:t>
            </a:r>
            <a:r>
              <a:rPr lang="en-US" sz="2800" dirty="0" smtClean="0"/>
              <a:t> </a:t>
            </a:r>
            <a:r>
              <a:rPr lang="en-US" sz="2800" dirty="0" err="1" smtClean="0"/>
              <a:t>untuk</a:t>
            </a:r>
            <a:r>
              <a:rPr lang="en-US" sz="2800" dirty="0" smtClean="0"/>
              <a:t> </a:t>
            </a:r>
            <a:r>
              <a:rPr lang="en-US" sz="2800" dirty="0" err="1" smtClean="0"/>
              <a:t>klarifikasi</a:t>
            </a:r>
            <a:r>
              <a:rPr lang="en-US" sz="2800" dirty="0" smtClean="0"/>
              <a:t>, </a:t>
            </a:r>
            <a:r>
              <a:rPr lang="en-US" sz="2800" dirty="0" err="1" smtClean="0"/>
              <a:t>informasi</a:t>
            </a:r>
            <a:r>
              <a:rPr lang="en-US" sz="2800" dirty="0" smtClean="0"/>
              <a:t> </a:t>
            </a:r>
            <a:r>
              <a:rPr lang="en-US" sz="2800" dirty="0" err="1" smtClean="0"/>
              <a:t>singkat</a:t>
            </a:r>
            <a:r>
              <a:rPr lang="en-US" sz="2800" dirty="0" smtClean="0"/>
              <a:t>, </a:t>
            </a:r>
            <a:r>
              <a:rPr lang="en-US" sz="2800" dirty="0" err="1" smtClean="0"/>
              <a:t>atau</a:t>
            </a:r>
            <a:r>
              <a:rPr lang="en-US" sz="2800" dirty="0" smtClean="0"/>
              <a:t> </a:t>
            </a:r>
            <a:r>
              <a:rPr lang="en-US" sz="2800" dirty="0" err="1" smtClean="0"/>
              <a:t>utk</a:t>
            </a:r>
            <a:r>
              <a:rPr lang="en-US" sz="2800" dirty="0" smtClean="0"/>
              <a:t> </a:t>
            </a:r>
            <a:r>
              <a:rPr lang="en-US" sz="2800" dirty="0" err="1" smtClean="0"/>
              <a:t>mencegah</a:t>
            </a:r>
            <a:r>
              <a:rPr lang="en-US" sz="2800" dirty="0" smtClean="0"/>
              <a:t> </a:t>
            </a:r>
            <a:r>
              <a:rPr lang="en-US" sz="2800" dirty="0" err="1" smtClean="0"/>
              <a:t>klien</a:t>
            </a:r>
            <a:r>
              <a:rPr lang="en-US" sz="2800" dirty="0" smtClean="0"/>
              <a:t> </a:t>
            </a:r>
            <a:r>
              <a:rPr lang="en-US" sz="2800" dirty="0" err="1" smtClean="0"/>
              <a:t>terlalu</a:t>
            </a:r>
            <a:r>
              <a:rPr lang="en-US" sz="2800" dirty="0" smtClean="0"/>
              <a:t> </a:t>
            </a:r>
            <a:r>
              <a:rPr lang="en-US" sz="2800" dirty="0" err="1" smtClean="0"/>
              <a:t>banyak</a:t>
            </a:r>
            <a:r>
              <a:rPr lang="en-US" sz="2800" dirty="0" smtClean="0"/>
              <a:t> </a:t>
            </a:r>
            <a:r>
              <a:rPr lang="en-US" sz="2800" dirty="0" err="1" smtClean="0"/>
              <a:t>bicara</a:t>
            </a:r>
            <a:endParaRPr lang="en-US" sz="2800" dirty="0" smtClean="0"/>
          </a:p>
          <a:p>
            <a:pPr eaLnBrk="1" hangingPunct="1">
              <a:lnSpc>
                <a:spcPct val="80000"/>
              </a:lnSpc>
              <a:defRPr/>
            </a:pPr>
            <a:r>
              <a:rPr lang="en-US" sz="2800" dirty="0" err="1" smtClean="0"/>
              <a:t>Penting</a:t>
            </a:r>
            <a:r>
              <a:rPr lang="en-US" sz="2800" dirty="0" smtClean="0"/>
              <a:t>: </a:t>
            </a:r>
            <a:r>
              <a:rPr lang="en-US" sz="2800" dirty="0" err="1" smtClean="0"/>
              <a:t>tujuan</a:t>
            </a:r>
            <a:r>
              <a:rPr lang="en-US" sz="2800" dirty="0" smtClean="0"/>
              <a:t> </a:t>
            </a:r>
            <a:r>
              <a:rPr lang="en-US" sz="2800" dirty="0" err="1" smtClean="0"/>
              <a:t>pengumpulan</a:t>
            </a:r>
            <a:r>
              <a:rPr lang="en-US" sz="2800" dirty="0" smtClean="0"/>
              <a:t> </a:t>
            </a:r>
            <a:r>
              <a:rPr lang="en-US" sz="2800" dirty="0" err="1" smtClean="0"/>
              <a:t>informasi</a:t>
            </a:r>
            <a:r>
              <a:rPr lang="en-US" sz="2800" dirty="0" smtClean="0"/>
              <a:t> </a:t>
            </a:r>
            <a:r>
              <a:rPr lang="en-US" sz="2800" dirty="0" err="1" smtClean="0"/>
              <a:t>dalam</a:t>
            </a:r>
            <a:r>
              <a:rPr lang="en-US" sz="2800" dirty="0" smtClean="0"/>
              <a:t> </a:t>
            </a:r>
            <a:r>
              <a:rPr lang="en-US" sz="2800" dirty="0" err="1" smtClean="0"/>
              <a:t>konseling</a:t>
            </a:r>
            <a:r>
              <a:rPr lang="en-US" sz="2800" dirty="0" smtClean="0"/>
              <a:t> </a:t>
            </a:r>
            <a:r>
              <a:rPr lang="en-US" sz="2800" dirty="0" err="1" smtClean="0"/>
              <a:t>adalah</a:t>
            </a:r>
            <a:r>
              <a:rPr lang="en-US" sz="2800" dirty="0" smtClean="0"/>
              <a:t> </a:t>
            </a:r>
            <a:r>
              <a:rPr lang="en-US" sz="2800" dirty="0" err="1" smtClean="0"/>
              <a:t>untuk</a:t>
            </a:r>
            <a:r>
              <a:rPr lang="en-US" sz="2800" dirty="0" smtClean="0"/>
              <a:t> </a:t>
            </a:r>
            <a:r>
              <a:rPr lang="en-US" sz="2800" dirty="0" err="1" smtClean="0"/>
              <a:t>memahami</a:t>
            </a:r>
            <a:r>
              <a:rPr lang="en-US" sz="2800" dirty="0" smtClean="0"/>
              <a:t> </a:t>
            </a:r>
            <a:r>
              <a:rPr lang="en-US" sz="2800" dirty="0" err="1" smtClean="0"/>
              <a:t>masalah</a:t>
            </a:r>
            <a:r>
              <a:rPr lang="en-US" sz="2800" dirty="0" smtClean="0"/>
              <a:t> </a:t>
            </a:r>
            <a:r>
              <a:rPr lang="en-US" sz="2800" dirty="0" err="1" smtClean="0"/>
              <a:t>dan</a:t>
            </a:r>
            <a:r>
              <a:rPr lang="en-US" sz="2800" dirty="0" smtClean="0"/>
              <a:t> </a:t>
            </a:r>
            <a:r>
              <a:rPr lang="en-US" sz="2800" dirty="0" err="1" smtClean="0"/>
              <a:t>membantu</a:t>
            </a:r>
            <a:r>
              <a:rPr lang="en-US" sz="2800" dirty="0" smtClean="0"/>
              <a:t> </a:t>
            </a:r>
            <a:r>
              <a:rPr lang="en-US" sz="2800" dirty="0" err="1" smtClean="0"/>
              <a:t>klien</a:t>
            </a:r>
            <a:r>
              <a:rPr lang="en-US" sz="2800" dirty="0" smtClean="0"/>
              <a:t>, </a:t>
            </a:r>
            <a:r>
              <a:rPr lang="en-US" sz="2800" b="1" dirty="0" err="1" smtClean="0"/>
              <a:t>bukan</a:t>
            </a:r>
            <a:r>
              <a:rPr lang="en-US" sz="2800" b="1" dirty="0" smtClean="0"/>
              <a:t> </a:t>
            </a:r>
            <a:r>
              <a:rPr lang="en-US" sz="2800" b="1" dirty="0" err="1" smtClean="0"/>
              <a:t>untuk</a:t>
            </a:r>
            <a:r>
              <a:rPr lang="en-US" sz="2800" b="1" dirty="0" smtClean="0"/>
              <a:t> </a:t>
            </a:r>
            <a:r>
              <a:rPr lang="en-US" sz="2800" b="1" dirty="0" err="1" smtClean="0"/>
              <a:t>memuaskan</a:t>
            </a:r>
            <a:r>
              <a:rPr lang="en-US" sz="2800" b="1" dirty="0" smtClean="0"/>
              <a:t> rasa </a:t>
            </a:r>
            <a:r>
              <a:rPr lang="en-US" sz="2800" b="1" dirty="0" err="1" smtClean="0"/>
              <a:t>ingin</a:t>
            </a:r>
            <a:r>
              <a:rPr lang="en-US" sz="2800" b="1" dirty="0" smtClean="0"/>
              <a:t> </a:t>
            </a:r>
            <a:r>
              <a:rPr lang="en-US" sz="2800" b="1" dirty="0" err="1" smtClean="0"/>
              <a:t>tahu</a:t>
            </a:r>
            <a:r>
              <a:rPr lang="en-US" sz="2800" b="1" dirty="0" smtClean="0"/>
              <a:t> </a:t>
            </a:r>
            <a:r>
              <a:rPr lang="en-US" sz="2800" b="1" dirty="0" err="1" smtClean="0"/>
              <a:t>konselor</a:t>
            </a:r>
            <a:r>
              <a:rPr lang="en-US" sz="2800" b="1"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7331">
                                            <p:txEl>
                                              <p:pRg st="0" end="0"/>
                                            </p:txEl>
                                          </p:spTgt>
                                        </p:tgtEl>
                                        <p:attrNameLst>
                                          <p:attrName>style.visibility</p:attrName>
                                        </p:attrNameLst>
                                      </p:cBhvr>
                                      <p:to>
                                        <p:strVal val="visible"/>
                                      </p:to>
                                    </p:set>
                                    <p:animEffect transition="in" filter="checkerboard(across)">
                                      <p:cBhvr>
                                        <p:cTn id="7" dur="500"/>
                                        <p:tgtEl>
                                          <p:spTgt spid="2273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7331">
                                            <p:txEl>
                                              <p:pRg st="1" end="1"/>
                                            </p:txEl>
                                          </p:spTgt>
                                        </p:tgtEl>
                                        <p:attrNameLst>
                                          <p:attrName>style.visibility</p:attrName>
                                        </p:attrNameLst>
                                      </p:cBhvr>
                                      <p:to>
                                        <p:strVal val="visible"/>
                                      </p:to>
                                    </p:set>
                                    <p:animEffect transition="in" filter="checkerboard(across)">
                                      <p:cBhvr>
                                        <p:cTn id="12" dur="500"/>
                                        <p:tgtEl>
                                          <p:spTgt spid="2273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7331">
                                            <p:txEl>
                                              <p:pRg st="2" end="2"/>
                                            </p:txEl>
                                          </p:spTgt>
                                        </p:tgtEl>
                                        <p:attrNameLst>
                                          <p:attrName>style.visibility</p:attrName>
                                        </p:attrNameLst>
                                      </p:cBhvr>
                                      <p:to>
                                        <p:strVal val="visible"/>
                                      </p:to>
                                    </p:set>
                                    <p:animEffect transition="in" filter="checkerboard(across)">
                                      <p:cBhvr>
                                        <p:cTn id="17" dur="500"/>
                                        <p:tgtEl>
                                          <p:spTgt spid="2273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7331">
                                            <p:txEl>
                                              <p:pRg st="3" end="3"/>
                                            </p:txEl>
                                          </p:spTgt>
                                        </p:tgtEl>
                                        <p:attrNameLst>
                                          <p:attrName>style.visibility</p:attrName>
                                        </p:attrNameLst>
                                      </p:cBhvr>
                                      <p:to>
                                        <p:strVal val="visible"/>
                                      </p:to>
                                    </p:set>
                                    <p:animEffect transition="in" filter="checkerboard(across)">
                                      <p:cBhvr>
                                        <p:cTn id="22" dur="500"/>
                                        <p:tgtEl>
                                          <p:spTgt spid="2273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5DB5CD4E-65D2-48AC-A9AD-09E7E7F0FF65}" type="slidenum">
              <a:rPr lang="en-GB"/>
              <a:pPr>
                <a:defRPr/>
              </a:pPr>
              <a:t>6</a:t>
            </a:fld>
            <a:endParaRPr lang="en-GB"/>
          </a:p>
        </p:txBody>
      </p:sp>
      <p:sp>
        <p:nvSpPr>
          <p:cNvPr id="229378" name="Rectangle 2"/>
          <p:cNvSpPr>
            <a:spLocks noGrp="1" noChangeArrowheads="1"/>
          </p:cNvSpPr>
          <p:nvPr>
            <p:ph type="title"/>
          </p:nvPr>
        </p:nvSpPr>
        <p:spPr>
          <a:xfrm>
            <a:off x="301625" y="228600"/>
            <a:ext cx="8540750" cy="1371600"/>
          </a:xfrm>
        </p:spPr>
        <p:txBody>
          <a:bodyPr/>
          <a:lstStyle/>
          <a:p>
            <a:pPr eaLnBrk="1" hangingPunct="1">
              <a:defRPr/>
            </a:pPr>
            <a:r>
              <a:rPr lang="en-US" smtClean="0"/>
              <a:t>PARAFRASE</a:t>
            </a:r>
          </a:p>
        </p:txBody>
      </p:sp>
      <p:sp>
        <p:nvSpPr>
          <p:cNvPr id="229379" name="Rectangle 3"/>
          <p:cNvSpPr>
            <a:spLocks noGrp="1" noChangeArrowheads="1"/>
          </p:cNvSpPr>
          <p:nvPr>
            <p:ph type="body" idx="1"/>
          </p:nvPr>
        </p:nvSpPr>
        <p:spPr>
          <a:xfrm>
            <a:off x="304800" y="1676400"/>
            <a:ext cx="8839200" cy="4876800"/>
          </a:xfrm>
        </p:spPr>
        <p:txBody>
          <a:bodyPr/>
          <a:lstStyle/>
          <a:p>
            <a:pPr eaLnBrk="1" hangingPunct="1">
              <a:lnSpc>
                <a:spcPct val="90000"/>
              </a:lnSpc>
              <a:defRPr/>
            </a:pPr>
            <a:r>
              <a:rPr lang="en-US" dirty="0" err="1" smtClean="0"/>
              <a:t>Parafrase</a:t>
            </a:r>
            <a:r>
              <a:rPr lang="en-US" dirty="0" smtClean="0"/>
              <a:t> = </a:t>
            </a:r>
            <a:r>
              <a:rPr lang="en-US" dirty="0" err="1" smtClean="0"/>
              <a:t>refleksi</a:t>
            </a:r>
            <a:r>
              <a:rPr lang="en-US" dirty="0" smtClean="0"/>
              <a:t> </a:t>
            </a:r>
            <a:r>
              <a:rPr lang="en-US" dirty="0" err="1" smtClean="0"/>
              <a:t>isi</a:t>
            </a:r>
            <a:endParaRPr lang="en-US" dirty="0" smtClean="0"/>
          </a:p>
          <a:p>
            <a:pPr eaLnBrk="1" hangingPunct="1">
              <a:lnSpc>
                <a:spcPct val="90000"/>
              </a:lnSpc>
              <a:defRPr/>
            </a:pPr>
            <a:r>
              <a:rPr lang="en-US" dirty="0" err="1" smtClean="0"/>
              <a:t>Merumuskan</a:t>
            </a:r>
            <a:r>
              <a:rPr lang="en-US" dirty="0" smtClean="0"/>
              <a:t> </a:t>
            </a:r>
            <a:r>
              <a:rPr lang="en-US" dirty="0" err="1" smtClean="0"/>
              <a:t>ulang</a:t>
            </a:r>
            <a:r>
              <a:rPr lang="en-US" dirty="0" smtClean="0"/>
              <a:t> </a:t>
            </a:r>
            <a:r>
              <a:rPr lang="en-US" dirty="0" err="1" smtClean="0"/>
              <a:t>apa</a:t>
            </a:r>
            <a:r>
              <a:rPr lang="en-US" dirty="0" smtClean="0"/>
              <a:t> </a:t>
            </a:r>
            <a:r>
              <a:rPr lang="en-US" dirty="0" err="1" smtClean="0"/>
              <a:t>yg</a:t>
            </a:r>
            <a:r>
              <a:rPr lang="en-US" dirty="0" smtClean="0"/>
              <a:t> </a:t>
            </a:r>
            <a:r>
              <a:rPr lang="en-US" dirty="0" err="1" smtClean="0"/>
              <a:t>diungkapkan</a:t>
            </a:r>
            <a:r>
              <a:rPr lang="en-US" dirty="0" smtClean="0"/>
              <a:t> </a:t>
            </a:r>
            <a:r>
              <a:rPr lang="en-US" dirty="0" err="1" smtClean="0"/>
              <a:t>klien</a:t>
            </a:r>
            <a:endParaRPr lang="en-US" dirty="0" smtClean="0"/>
          </a:p>
          <a:p>
            <a:pPr eaLnBrk="1" hangingPunct="1">
              <a:lnSpc>
                <a:spcPct val="90000"/>
              </a:lnSpc>
              <a:defRPr/>
            </a:pPr>
            <a:r>
              <a:rPr lang="en-US" dirty="0" err="1" smtClean="0"/>
              <a:t>Mengkomunikasikan</a:t>
            </a:r>
            <a:r>
              <a:rPr lang="en-US" dirty="0" smtClean="0"/>
              <a:t> </a:t>
            </a:r>
            <a:r>
              <a:rPr lang="en-US" dirty="0" err="1" smtClean="0"/>
              <a:t>rumusan</a:t>
            </a:r>
            <a:r>
              <a:rPr lang="en-US" dirty="0" smtClean="0"/>
              <a:t> </a:t>
            </a:r>
            <a:r>
              <a:rPr lang="en-US" dirty="0" err="1" smtClean="0"/>
              <a:t>ulang</a:t>
            </a:r>
            <a:r>
              <a:rPr lang="en-US" dirty="0" smtClean="0"/>
              <a:t> </a:t>
            </a:r>
            <a:r>
              <a:rPr lang="en-US" dirty="0" err="1" smtClean="0"/>
              <a:t>itu</a:t>
            </a:r>
            <a:r>
              <a:rPr lang="en-US" dirty="0" smtClean="0"/>
              <a:t> </a:t>
            </a:r>
            <a:r>
              <a:rPr lang="en-US" dirty="0" err="1" smtClean="0"/>
              <a:t>kepada</a:t>
            </a:r>
            <a:r>
              <a:rPr lang="en-US" dirty="0" smtClean="0"/>
              <a:t> </a:t>
            </a:r>
            <a:r>
              <a:rPr lang="en-US" dirty="0" err="1" smtClean="0"/>
              <a:t>klien</a:t>
            </a:r>
            <a:endParaRPr lang="en-US" dirty="0" smtClean="0"/>
          </a:p>
          <a:p>
            <a:pPr eaLnBrk="1" hangingPunct="1">
              <a:lnSpc>
                <a:spcPct val="90000"/>
              </a:lnSpc>
              <a:defRPr/>
            </a:pPr>
            <a:r>
              <a:rPr lang="en-US" dirty="0" err="1" smtClean="0"/>
              <a:t>Bukan</a:t>
            </a:r>
            <a:r>
              <a:rPr lang="en-US" dirty="0" smtClean="0"/>
              <a:t> </a:t>
            </a:r>
            <a:r>
              <a:rPr lang="en-US" dirty="0" err="1" smtClean="0"/>
              <a:t>sekedar</a:t>
            </a:r>
            <a:r>
              <a:rPr lang="en-US" dirty="0" smtClean="0"/>
              <a:t> </a:t>
            </a:r>
            <a:r>
              <a:rPr lang="en-US" dirty="0" err="1" smtClean="0"/>
              <a:t>mengulang</a:t>
            </a:r>
            <a:r>
              <a:rPr lang="en-US" dirty="0" smtClean="0"/>
              <a:t> </a:t>
            </a:r>
            <a:r>
              <a:rPr lang="en-US" dirty="0" err="1" smtClean="0"/>
              <a:t>kata-kata</a:t>
            </a:r>
            <a:r>
              <a:rPr lang="en-US" dirty="0" smtClean="0"/>
              <a:t> </a:t>
            </a:r>
            <a:r>
              <a:rPr lang="en-US" dirty="0" err="1" smtClean="0"/>
              <a:t>klien</a:t>
            </a:r>
            <a:endParaRPr lang="en-US" dirty="0" smtClean="0"/>
          </a:p>
          <a:p>
            <a:pPr eaLnBrk="1" hangingPunct="1">
              <a:lnSpc>
                <a:spcPct val="90000"/>
              </a:lnSpc>
              <a:defRPr/>
            </a:pPr>
            <a:r>
              <a:rPr lang="en-US" dirty="0" err="1" smtClean="0"/>
              <a:t>Dapat</a:t>
            </a:r>
            <a:r>
              <a:rPr lang="en-US" dirty="0" smtClean="0"/>
              <a:t> </a:t>
            </a:r>
            <a:r>
              <a:rPr lang="en-US" dirty="0" err="1" smtClean="0"/>
              <a:t>memberikan</a:t>
            </a:r>
            <a:r>
              <a:rPr lang="en-US" dirty="0" smtClean="0"/>
              <a:t> </a:t>
            </a:r>
            <a:r>
              <a:rPr lang="en-US" dirty="0" err="1" smtClean="0"/>
              <a:t>penekanan</a:t>
            </a:r>
            <a:r>
              <a:rPr lang="en-US" dirty="0" smtClean="0"/>
              <a:t> </a:t>
            </a:r>
            <a:r>
              <a:rPr lang="en-US" dirty="0" err="1" smtClean="0"/>
              <a:t>pada</a:t>
            </a:r>
            <a:r>
              <a:rPr lang="en-US" dirty="0" smtClean="0"/>
              <a:t> </a:t>
            </a:r>
            <a:r>
              <a:rPr lang="en-US" dirty="0" err="1" smtClean="0"/>
              <a:t>hal-hal</a:t>
            </a:r>
            <a:r>
              <a:rPr lang="en-US" dirty="0" smtClean="0"/>
              <a:t> </a:t>
            </a:r>
            <a:r>
              <a:rPr lang="en-US" dirty="0" err="1" smtClean="0"/>
              <a:t>tertentu</a:t>
            </a:r>
            <a:r>
              <a:rPr lang="en-US" dirty="0" smtClean="0"/>
              <a:t> </a:t>
            </a:r>
            <a:r>
              <a:rPr lang="en-US" dirty="0" err="1" smtClean="0"/>
              <a:t>dari</a:t>
            </a:r>
            <a:r>
              <a:rPr lang="en-US" dirty="0" smtClean="0"/>
              <a:t> </a:t>
            </a:r>
            <a:r>
              <a:rPr lang="en-US" dirty="0" err="1" smtClean="0"/>
              <a:t>yg</a:t>
            </a:r>
            <a:r>
              <a:rPr lang="en-US" dirty="0" smtClean="0"/>
              <a:t> </a:t>
            </a:r>
            <a:r>
              <a:rPr lang="en-US" dirty="0" err="1" smtClean="0"/>
              <a:t>telah</a:t>
            </a:r>
            <a:r>
              <a:rPr lang="en-US" dirty="0" smtClean="0"/>
              <a:t> </a:t>
            </a:r>
            <a:r>
              <a:rPr lang="en-US" dirty="0" err="1" smtClean="0"/>
              <a:t>diungkapkan</a:t>
            </a:r>
            <a:r>
              <a:rPr lang="en-US" dirty="0" smtClean="0"/>
              <a:t> </a:t>
            </a:r>
            <a:r>
              <a:rPr lang="en-US" dirty="0" err="1" smtClean="0"/>
              <a:t>oleh</a:t>
            </a:r>
            <a:r>
              <a:rPr lang="en-US" dirty="0" smtClean="0"/>
              <a:t> </a:t>
            </a:r>
            <a:r>
              <a:rPr lang="en-US" dirty="0" err="1" smtClean="0"/>
              <a:t>klien</a:t>
            </a:r>
            <a:r>
              <a:rPr lang="en-US" dirty="0" smtClean="0"/>
              <a:t>.</a:t>
            </a:r>
            <a:endParaRPr lang="id-ID" dirty="0" smtClean="0"/>
          </a:p>
          <a:p>
            <a:pPr eaLnBrk="1" hangingPunct="1">
              <a:lnSpc>
                <a:spcPct val="90000"/>
              </a:lnSpc>
              <a:defRPr/>
            </a:pPr>
            <a:r>
              <a:rPr lang="en-GB" dirty="0" err="1" smtClean="0"/>
              <a:t>Refleksi</a:t>
            </a:r>
            <a:r>
              <a:rPr lang="en-GB" dirty="0" smtClean="0"/>
              <a:t> </a:t>
            </a:r>
            <a:r>
              <a:rPr lang="en-GB" dirty="0" err="1" smtClean="0"/>
              <a:t>i</a:t>
            </a:r>
            <a:r>
              <a:rPr lang="id-ID" dirty="0" smtClean="0"/>
              <a:t>s</a:t>
            </a:r>
            <a:r>
              <a:rPr lang="en-GB" dirty="0" err="1" smtClean="0"/>
              <a:t>i</a:t>
            </a:r>
            <a:r>
              <a:rPr lang="en-GB" dirty="0" smtClean="0"/>
              <a:t> (</a:t>
            </a:r>
            <a:r>
              <a:rPr lang="en-GB" dirty="0" err="1" smtClean="0"/>
              <a:t>parafrase</a:t>
            </a:r>
            <a:r>
              <a:rPr lang="en-GB" dirty="0" smtClean="0"/>
              <a:t>) </a:t>
            </a:r>
            <a:r>
              <a:rPr lang="en-GB" dirty="0" err="1" smtClean="0"/>
              <a:t>tidak</a:t>
            </a:r>
            <a:r>
              <a:rPr lang="en-GB" dirty="0" smtClean="0"/>
              <a:t> </a:t>
            </a:r>
            <a:r>
              <a:rPr lang="en-GB" dirty="0" err="1" smtClean="0"/>
              <a:t>dilakukan</a:t>
            </a:r>
            <a:r>
              <a:rPr lang="en-GB" dirty="0" smtClean="0"/>
              <a:t> </a:t>
            </a:r>
            <a:r>
              <a:rPr lang="en-GB" dirty="0" err="1" smtClean="0"/>
              <a:t>setiap</a:t>
            </a:r>
            <a:r>
              <a:rPr lang="en-GB" dirty="0" smtClean="0"/>
              <a:t> kali </a:t>
            </a:r>
            <a:r>
              <a:rPr lang="en-GB" dirty="0" err="1" smtClean="0"/>
              <a:t>klien</a:t>
            </a:r>
            <a:r>
              <a:rPr lang="en-GB" dirty="0" smtClean="0"/>
              <a:t> </a:t>
            </a:r>
            <a:r>
              <a:rPr lang="en-GB" dirty="0" err="1" smtClean="0"/>
              <a:t>cerita</a:t>
            </a:r>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9379">
                                            <p:txEl>
                                              <p:pRg st="0" end="0"/>
                                            </p:txEl>
                                          </p:spTgt>
                                        </p:tgtEl>
                                        <p:attrNameLst>
                                          <p:attrName>style.visibility</p:attrName>
                                        </p:attrNameLst>
                                      </p:cBhvr>
                                      <p:to>
                                        <p:strVal val="visible"/>
                                      </p:to>
                                    </p:set>
                                    <p:animEffect transition="in" filter="checkerboard(across)">
                                      <p:cBhvr>
                                        <p:cTn id="7" dur="500"/>
                                        <p:tgtEl>
                                          <p:spTgt spid="229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9379">
                                            <p:txEl>
                                              <p:pRg st="1" end="1"/>
                                            </p:txEl>
                                          </p:spTgt>
                                        </p:tgtEl>
                                        <p:attrNameLst>
                                          <p:attrName>style.visibility</p:attrName>
                                        </p:attrNameLst>
                                      </p:cBhvr>
                                      <p:to>
                                        <p:strVal val="visible"/>
                                      </p:to>
                                    </p:set>
                                    <p:animEffect transition="in" filter="checkerboard(across)">
                                      <p:cBhvr>
                                        <p:cTn id="12" dur="500"/>
                                        <p:tgtEl>
                                          <p:spTgt spid="229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9379">
                                            <p:txEl>
                                              <p:pRg st="2" end="2"/>
                                            </p:txEl>
                                          </p:spTgt>
                                        </p:tgtEl>
                                        <p:attrNameLst>
                                          <p:attrName>style.visibility</p:attrName>
                                        </p:attrNameLst>
                                      </p:cBhvr>
                                      <p:to>
                                        <p:strVal val="visible"/>
                                      </p:to>
                                    </p:set>
                                    <p:animEffect transition="in" filter="checkerboard(across)">
                                      <p:cBhvr>
                                        <p:cTn id="17" dur="500"/>
                                        <p:tgtEl>
                                          <p:spTgt spid="229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9379">
                                            <p:txEl>
                                              <p:pRg st="3" end="3"/>
                                            </p:txEl>
                                          </p:spTgt>
                                        </p:tgtEl>
                                        <p:attrNameLst>
                                          <p:attrName>style.visibility</p:attrName>
                                        </p:attrNameLst>
                                      </p:cBhvr>
                                      <p:to>
                                        <p:strVal val="visible"/>
                                      </p:to>
                                    </p:set>
                                    <p:animEffect transition="in" filter="checkerboard(across)">
                                      <p:cBhvr>
                                        <p:cTn id="22" dur="500"/>
                                        <p:tgtEl>
                                          <p:spTgt spid="229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29379">
                                            <p:txEl>
                                              <p:pRg st="4" end="4"/>
                                            </p:txEl>
                                          </p:spTgt>
                                        </p:tgtEl>
                                        <p:attrNameLst>
                                          <p:attrName>style.visibility</p:attrName>
                                        </p:attrNameLst>
                                      </p:cBhvr>
                                      <p:to>
                                        <p:strVal val="visible"/>
                                      </p:to>
                                    </p:set>
                                    <p:animEffect transition="in" filter="checkerboard(across)">
                                      <p:cBhvr>
                                        <p:cTn id="27" dur="500"/>
                                        <p:tgtEl>
                                          <p:spTgt spid="229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29379">
                                            <p:txEl>
                                              <p:pRg st="5" end="5"/>
                                            </p:txEl>
                                          </p:spTgt>
                                        </p:tgtEl>
                                        <p:attrNameLst>
                                          <p:attrName>style.visibility</p:attrName>
                                        </p:attrNameLst>
                                      </p:cBhvr>
                                      <p:to>
                                        <p:strVal val="visible"/>
                                      </p:to>
                                    </p:set>
                                    <p:animEffect transition="in" filter="checkerboard(across)">
                                      <p:cBhvr>
                                        <p:cTn id="32" dur="500"/>
                                        <p:tgtEl>
                                          <p:spTgt spid="2293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7D02F49-E4CB-4787-81C2-97672368CC05}" type="slidenum">
              <a:rPr lang="en-GB"/>
              <a:pPr>
                <a:defRPr/>
              </a:pPr>
              <a:t>7</a:t>
            </a:fld>
            <a:endParaRPr lang="en-GB"/>
          </a:p>
        </p:txBody>
      </p:sp>
      <p:sp>
        <p:nvSpPr>
          <p:cNvPr id="228354" name="Rectangle 2"/>
          <p:cNvSpPr>
            <a:spLocks noGrp="1" noChangeArrowheads="1"/>
          </p:cNvSpPr>
          <p:nvPr>
            <p:ph type="title"/>
          </p:nvPr>
        </p:nvSpPr>
        <p:spPr>
          <a:xfrm>
            <a:off x="301625" y="228600"/>
            <a:ext cx="8540750" cy="1143000"/>
          </a:xfrm>
        </p:spPr>
        <p:txBody>
          <a:bodyPr/>
          <a:lstStyle/>
          <a:p>
            <a:pPr eaLnBrk="1" hangingPunct="1">
              <a:defRPr/>
            </a:pPr>
            <a:r>
              <a:rPr lang="en-US" dirty="0" smtClean="0"/>
              <a:t>KLARIFIKASI</a:t>
            </a:r>
          </a:p>
        </p:txBody>
      </p:sp>
      <p:sp>
        <p:nvSpPr>
          <p:cNvPr id="228355" name="Rectangle 3"/>
          <p:cNvSpPr>
            <a:spLocks noGrp="1" noChangeArrowheads="1"/>
          </p:cNvSpPr>
          <p:nvPr>
            <p:ph type="body" idx="1"/>
          </p:nvPr>
        </p:nvSpPr>
        <p:spPr>
          <a:xfrm>
            <a:off x="304800" y="1524000"/>
            <a:ext cx="8540750" cy="4876800"/>
          </a:xfrm>
        </p:spPr>
        <p:txBody>
          <a:bodyPr/>
          <a:lstStyle/>
          <a:p>
            <a:pPr eaLnBrk="1" hangingPunct="1">
              <a:lnSpc>
                <a:spcPct val="90000"/>
              </a:lnSpc>
              <a:defRPr/>
            </a:pPr>
            <a:r>
              <a:rPr lang="en-US" dirty="0" err="1" smtClean="0"/>
              <a:t>Kadang</a:t>
            </a:r>
            <a:r>
              <a:rPr lang="en-US" dirty="0" smtClean="0"/>
              <a:t> </a:t>
            </a:r>
            <a:r>
              <a:rPr lang="en-US" dirty="0" err="1" smtClean="0"/>
              <a:t>klien</a:t>
            </a:r>
            <a:r>
              <a:rPr lang="en-US" dirty="0" smtClean="0"/>
              <a:t> </a:t>
            </a:r>
            <a:r>
              <a:rPr lang="en-US" dirty="0" err="1" smtClean="0"/>
              <a:t>menceritakan</a:t>
            </a:r>
            <a:r>
              <a:rPr lang="en-US" dirty="0" smtClean="0"/>
              <a:t> </a:t>
            </a:r>
            <a:r>
              <a:rPr lang="en-US" dirty="0" err="1" smtClean="0"/>
              <a:t>masalahnya</a:t>
            </a:r>
            <a:r>
              <a:rPr lang="en-US" dirty="0" smtClean="0"/>
              <a:t> </a:t>
            </a:r>
            <a:r>
              <a:rPr lang="en-US" dirty="0" err="1" smtClean="0"/>
              <a:t>secara</a:t>
            </a:r>
            <a:r>
              <a:rPr lang="en-US" dirty="0" smtClean="0"/>
              <a:t> </a:t>
            </a:r>
            <a:r>
              <a:rPr lang="en-US" dirty="0" err="1" smtClean="0"/>
              <a:t>tidak</a:t>
            </a:r>
            <a:r>
              <a:rPr lang="en-US" dirty="0" smtClean="0"/>
              <a:t> </a:t>
            </a:r>
            <a:r>
              <a:rPr lang="en-US" dirty="0" err="1" smtClean="0"/>
              <a:t>runtut</a:t>
            </a:r>
            <a:r>
              <a:rPr lang="en-US" dirty="0" smtClean="0"/>
              <a:t> </a:t>
            </a:r>
            <a:r>
              <a:rPr lang="en-US" dirty="0" err="1" smtClean="0"/>
              <a:t>atau</a:t>
            </a:r>
            <a:r>
              <a:rPr lang="en-US" dirty="0" smtClean="0"/>
              <a:t> </a:t>
            </a:r>
            <a:r>
              <a:rPr lang="en-US" dirty="0" err="1" smtClean="0"/>
              <a:t>tidak</a:t>
            </a:r>
            <a:r>
              <a:rPr lang="en-US" dirty="0" smtClean="0"/>
              <a:t> </a:t>
            </a:r>
            <a:r>
              <a:rPr lang="en-US" dirty="0" err="1" smtClean="0"/>
              <a:t>jelas</a:t>
            </a:r>
            <a:endParaRPr lang="en-US" dirty="0" smtClean="0"/>
          </a:p>
          <a:p>
            <a:pPr eaLnBrk="1" hangingPunct="1">
              <a:lnSpc>
                <a:spcPct val="90000"/>
              </a:lnSpc>
              <a:defRPr/>
            </a:pPr>
            <a:r>
              <a:rPr lang="en-US" dirty="0" err="1" smtClean="0"/>
              <a:t>Kadang</a:t>
            </a:r>
            <a:r>
              <a:rPr lang="en-US" dirty="0" smtClean="0"/>
              <a:t> </a:t>
            </a:r>
            <a:r>
              <a:rPr lang="en-US" dirty="0" err="1" smtClean="0"/>
              <a:t>klien</a:t>
            </a:r>
            <a:r>
              <a:rPr lang="en-US" dirty="0" smtClean="0"/>
              <a:t> </a:t>
            </a:r>
            <a:r>
              <a:rPr lang="en-US" dirty="0" err="1" smtClean="0"/>
              <a:t>menggunakan</a:t>
            </a:r>
            <a:r>
              <a:rPr lang="en-US" dirty="0" smtClean="0"/>
              <a:t> </a:t>
            </a:r>
            <a:r>
              <a:rPr lang="en-US" dirty="0" err="1" smtClean="0"/>
              <a:t>kata-kata</a:t>
            </a:r>
            <a:r>
              <a:rPr lang="en-US" dirty="0" smtClean="0"/>
              <a:t> yang </a:t>
            </a:r>
            <a:r>
              <a:rPr lang="en-US" dirty="0" err="1" smtClean="0"/>
              <a:t>tidak</a:t>
            </a:r>
            <a:r>
              <a:rPr lang="en-US" dirty="0" smtClean="0"/>
              <a:t> </a:t>
            </a:r>
            <a:r>
              <a:rPr lang="en-US" dirty="0" err="1" smtClean="0"/>
              <a:t>jelas</a:t>
            </a:r>
            <a:r>
              <a:rPr lang="en-US" dirty="0" smtClean="0"/>
              <a:t> </a:t>
            </a:r>
            <a:r>
              <a:rPr lang="en-US" dirty="0" err="1" smtClean="0"/>
              <a:t>karena</a:t>
            </a:r>
            <a:r>
              <a:rPr lang="en-US" dirty="0" smtClean="0"/>
              <a:t> </a:t>
            </a:r>
            <a:r>
              <a:rPr lang="en-US" dirty="0" err="1" smtClean="0"/>
              <a:t>berbagai</a:t>
            </a:r>
            <a:r>
              <a:rPr lang="en-US" dirty="0" smtClean="0"/>
              <a:t> </a:t>
            </a:r>
            <a:r>
              <a:rPr lang="en-US" dirty="0" err="1" smtClean="0"/>
              <a:t>alasan</a:t>
            </a:r>
            <a:r>
              <a:rPr lang="en-US" dirty="0" smtClean="0"/>
              <a:t> (</a:t>
            </a:r>
            <a:r>
              <a:rPr lang="en-US" dirty="0" err="1" smtClean="0"/>
              <a:t>takut</a:t>
            </a:r>
            <a:r>
              <a:rPr lang="en-US" dirty="0" smtClean="0"/>
              <a:t>, </a:t>
            </a:r>
            <a:r>
              <a:rPr lang="en-US" dirty="0" err="1" smtClean="0"/>
              <a:t>malu</a:t>
            </a:r>
            <a:r>
              <a:rPr lang="en-US" dirty="0" smtClean="0"/>
              <a:t>, </a:t>
            </a:r>
            <a:r>
              <a:rPr lang="en-US" dirty="0" err="1" smtClean="0"/>
              <a:t>tabu</a:t>
            </a:r>
            <a:r>
              <a:rPr lang="en-US" dirty="0" smtClean="0"/>
              <a:t>, </a:t>
            </a:r>
            <a:r>
              <a:rPr lang="en-US" dirty="0" err="1" smtClean="0"/>
              <a:t>dsb</a:t>
            </a:r>
            <a:r>
              <a:rPr lang="en-US" dirty="0" smtClean="0"/>
              <a:t>.), </a:t>
            </a:r>
            <a:r>
              <a:rPr lang="en-US" dirty="0" err="1" smtClean="0"/>
              <a:t>misalnya</a:t>
            </a:r>
            <a:r>
              <a:rPr lang="en-US" dirty="0" smtClean="0"/>
              <a:t> “</a:t>
            </a:r>
            <a:r>
              <a:rPr lang="en-US" dirty="0" err="1" smtClean="0"/>
              <a:t>dia</a:t>
            </a:r>
            <a:r>
              <a:rPr lang="en-US" dirty="0" smtClean="0"/>
              <a:t>”, “</a:t>
            </a:r>
            <a:r>
              <a:rPr lang="en-US" dirty="0" err="1" smtClean="0"/>
              <a:t>itu</a:t>
            </a:r>
            <a:r>
              <a:rPr lang="en-US" dirty="0" smtClean="0"/>
              <a:t>”, “</a:t>
            </a:r>
            <a:r>
              <a:rPr lang="en-US" dirty="0" err="1" smtClean="0"/>
              <a:t>anu</a:t>
            </a:r>
            <a:r>
              <a:rPr lang="en-US" dirty="0" smtClean="0"/>
              <a:t>”.</a:t>
            </a:r>
            <a:endParaRPr lang="id-ID" dirty="0" smtClean="0"/>
          </a:p>
          <a:p>
            <a:pPr eaLnBrk="1" hangingPunct="1">
              <a:lnSpc>
                <a:spcPct val="90000"/>
              </a:lnSpc>
              <a:defRPr/>
            </a:pPr>
            <a:r>
              <a:rPr lang="id-ID" dirty="0" smtClean="0"/>
              <a:t>Tujuan klarifikasi: </a:t>
            </a:r>
          </a:p>
          <a:p>
            <a:pPr lvl="1" eaLnBrk="1" hangingPunct="1">
              <a:lnSpc>
                <a:spcPct val="90000"/>
              </a:lnSpc>
              <a:defRPr/>
            </a:pPr>
            <a:r>
              <a:rPr lang="id-ID" dirty="0" err="1" smtClean="0"/>
              <a:t>S</a:t>
            </a:r>
            <a:r>
              <a:rPr lang="en-US" dirty="0" err="1" smtClean="0"/>
              <a:t>upaya</a:t>
            </a:r>
            <a:r>
              <a:rPr lang="en-US" dirty="0" smtClean="0"/>
              <a:t> </a:t>
            </a:r>
            <a:r>
              <a:rPr lang="en-US" dirty="0" err="1" smtClean="0"/>
              <a:t>jelas</a:t>
            </a:r>
            <a:r>
              <a:rPr lang="en-US" dirty="0" smtClean="0"/>
              <a:t> </a:t>
            </a:r>
            <a:r>
              <a:rPr lang="en-US" dirty="0" err="1" smtClean="0"/>
              <a:t>bahwa</a:t>
            </a:r>
            <a:r>
              <a:rPr lang="en-US" dirty="0" smtClean="0"/>
              <a:t> </a:t>
            </a:r>
            <a:r>
              <a:rPr lang="en-US" dirty="0" err="1" smtClean="0"/>
              <a:t>konselor</a:t>
            </a:r>
            <a:r>
              <a:rPr lang="en-US" dirty="0" smtClean="0"/>
              <a:t> </a:t>
            </a:r>
            <a:r>
              <a:rPr lang="en-US" dirty="0" err="1" smtClean="0"/>
              <a:t>memahami</a:t>
            </a:r>
            <a:r>
              <a:rPr lang="en-US" dirty="0" smtClean="0"/>
              <a:t> </a:t>
            </a:r>
            <a:r>
              <a:rPr lang="en-US" dirty="0" err="1" smtClean="0"/>
              <a:t>situasi</a:t>
            </a:r>
            <a:r>
              <a:rPr lang="en-US" dirty="0" smtClean="0"/>
              <a:t> </a:t>
            </a:r>
            <a:r>
              <a:rPr lang="en-US" dirty="0" err="1" smtClean="0"/>
              <a:t>dan</a:t>
            </a:r>
            <a:r>
              <a:rPr lang="en-US" dirty="0" smtClean="0"/>
              <a:t> </a:t>
            </a:r>
            <a:r>
              <a:rPr lang="en-US" dirty="0" err="1" smtClean="0"/>
              <a:t>masalah</a:t>
            </a:r>
            <a:r>
              <a:rPr lang="en-US" dirty="0" smtClean="0"/>
              <a:t> </a:t>
            </a:r>
            <a:r>
              <a:rPr lang="en-US" dirty="0" err="1" smtClean="0"/>
              <a:t>klien</a:t>
            </a:r>
            <a:r>
              <a:rPr lang="en-US" dirty="0" smtClean="0"/>
              <a:t> </a:t>
            </a:r>
            <a:r>
              <a:rPr lang="en-US" dirty="0" err="1" smtClean="0"/>
              <a:t>dengan</a:t>
            </a:r>
            <a:r>
              <a:rPr lang="en-US" dirty="0" smtClean="0"/>
              <a:t> </a:t>
            </a:r>
            <a:r>
              <a:rPr lang="en-US" dirty="0" err="1" smtClean="0"/>
              <a:t>benar</a:t>
            </a:r>
            <a:r>
              <a:rPr lang="en-US" dirty="0" smtClean="0"/>
              <a:t>.</a:t>
            </a:r>
            <a:endParaRPr lang="id-ID" dirty="0" smtClean="0"/>
          </a:p>
          <a:p>
            <a:pPr lvl="1" eaLnBrk="1" hangingPunct="1">
              <a:lnSpc>
                <a:spcPct val="90000"/>
              </a:lnSpc>
              <a:defRPr/>
            </a:pPr>
            <a:r>
              <a:rPr lang="id-ID" dirty="0" smtClean="0"/>
              <a:t>Supaya klien dan konselor memiliki pemahaman yg sama atas situasi klien</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checkerboard(across)">
                                      <p:cBhvr>
                                        <p:cTn id="7" dur="500"/>
                                        <p:tgtEl>
                                          <p:spTgt spid="228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8355">
                                            <p:txEl>
                                              <p:pRg st="1" end="1"/>
                                            </p:txEl>
                                          </p:spTgt>
                                        </p:tgtEl>
                                        <p:attrNameLst>
                                          <p:attrName>style.visibility</p:attrName>
                                        </p:attrNameLst>
                                      </p:cBhvr>
                                      <p:to>
                                        <p:strVal val="visible"/>
                                      </p:to>
                                    </p:set>
                                    <p:animEffect transition="in" filter="checkerboard(across)">
                                      <p:cBhvr>
                                        <p:cTn id="12" dur="500"/>
                                        <p:tgtEl>
                                          <p:spTgt spid="2283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8355">
                                            <p:txEl>
                                              <p:pRg st="2" end="2"/>
                                            </p:txEl>
                                          </p:spTgt>
                                        </p:tgtEl>
                                        <p:attrNameLst>
                                          <p:attrName>style.visibility</p:attrName>
                                        </p:attrNameLst>
                                      </p:cBhvr>
                                      <p:to>
                                        <p:strVal val="visible"/>
                                      </p:to>
                                    </p:set>
                                    <p:animEffect transition="in" filter="checkerboard(across)">
                                      <p:cBhvr>
                                        <p:cTn id="17" dur="500"/>
                                        <p:tgtEl>
                                          <p:spTgt spid="2283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8355">
                                            <p:txEl>
                                              <p:pRg st="3" end="3"/>
                                            </p:txEl>
                                          </p:spTgt>
                                        </p:tgtEl>
                                        <p:attrNameLst>
                                          <p:attrName>style.visibility</p:attrName>
                                        </p:attrNameLst>
                                      </p:cBhvr>
                                      <p:to>
                                        <p:strVal val="visible"/>
                                      </p:to>
                                    </p:set>
                                    <p:animEffect transition="in" filter="checkerboard(across)">
                                      <p:cBhvr>
                                        <p:cTn id="22" dur="500"/>
                                        <p:tgtEl>
                                          <p:spTgt spid="22835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28355">
                                            <p:txEl>
                                              <p:pRg st="4" end="4"/>
                                            </p:txEl>
                                          </p:spTgt>
                                        </p:tgtEl>
                                        <p:attrNameLst>
                                          <p:attrName>style.visibility</p:attrName>
                                        </p:attrNameLst>
                                      </p:cBhvr>
                                      <p:to>
                                        <p:strVal val="visible"/>
                                      </p:to>
                                    </p:set>
                                    <p:animEffect transition="in" filter="checkerboard(across)">
                                      <p:cBhvr>
                                        <p:cTn id="27" dur="500"/>
                                        <p:tgtEl>
                                          <p:spTgt spid="2283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7D02F49-E4CB-4787-81C2-97672368CC05}" type="slidenum">
              <a:rPr lang="en-GB"/>
              <a:pPr>
                <a:defRPr/>
              </a:pPr>
              <a:t>8</a:t>
            </a:fld>
            <a:endParaRPr lang="en-GB"/>
          </a:p>
        </p:txBody>
      </p:sp>
      <p:sp>
        <p:nvSpPr>
          <p:cNvPr id="228354" name="Rectangle 2"/>
          <p:cNvSpPr>
            <a:spLocks noGrp="1" noChangeArrowheads="1"/>
          </p:cNvSpPr>
          <p:nvPr>
            <p:ph type="title"/>
          </p:nvPr>
        </p:nvSpPr>
        <p:spPr>
          <a:xfrm>
            <a:off x="301625" y="228600"/>
            <a:ext cx="8540750" cy="1143000"/>
          </a:xfrm>
        </p:spPr>
        <p:txBody>
          <a:bodyPr/>
          <a:lstStyle/>
          <a:p>
            <a:pPr eaLnBrk="1" hangingPunct="1">
              <a:defRPr/>
            </a:pPr>
            <a:r>
              <a:rPr lang="en-US" dirty="0" smtClean="0"/>
              <a:t>KLARIFIKASI</a:t>
            </a:r>
            <a:r>
              <a:rPr lang="id-ID" dirty="0" smtClean="0"/>
              <a:t> (lanjutan)</a:t>
            </a:r>
            <a:endParaRPr lang="en-US" dirty="0" smtClean="0"/>
          </a:p>
        </p:txBody>
      </p:sp>
      <p:sp>
        <p:nvSpPr>
          <p:cNvPr id="228355" name="Rectangle 3"/>
          <p:cNvSpPr>
            <a:spLocks noGrp="1" noChangeArrowheads="1"/>
          </p:cNvSpPr>
          <p:nvPr>
            <p:ph type="body" idx="1"/>
          </p:nvPr>
        </p:nvSpPr>
        <p:spPr>
          <a:xfrm>
            <a:off x="304800" y="1447800"/>
            <a:ext cx="8540750" cy="4953000"/>
          </a:xfrm>
        </p:spPr>
        <p:txBody>
          <a:bodyPr/>
          <a:lstStyle/>
          <a:p>
            <a:pPr eaLnBrk="1" hangingPunct="1">
              <a:lnSpc>
                <a:spcPct val="90000"/>
              </a:lnSpc>
              <a:defRPr/>
            </a:pPr>
            <a:r>
              <a:rPr lang="id-ID" dirty="0" smtClean="0"/>
              <a:t>Untuk itu: k</a:t>
            </a:r>
            <a:r>
              <a:rPr lang="en-US" dirty="0" err="1" smtClean="0"/>
              <a:t>onselor</a:t>
            </a:r>
            <a:r>
              <a:rPr lang="en-US" dirty="0" smtClean="0"/>
              <a:t> </a:t>
            </a:r>
            <a:r>
              <a:rPr lang="en-US" dirty="0" err="1" smtClean="0"/>
              <a:t>perlu</a:t>
            </a:r>
            <a:r>
              <a:rPr lang="en-US" dirty="0" smtClean="0"/>
              <a:t> </a:t>
            </a:r>
            <a:r>
              <a:rPr lang="en-US" dirty="0" err="1" smtClean="0"/>
              <a:t>minta</a:t>
            </a:r>
            <a:r>
              <a:rPr lang="en-US" dirty="0" smtClean="0"/>
              <a:t> </a:t>
            </a:r>
            <a:r>
              <a:rPr lang="en-US" dirty="0" err="1" smtClean="0"/>
              <a:t>penjelasan</a:t>
            </a:r>
            <a:r>
              <a:rPr lang="en-US" dirty="0" smtClean="0"/>
              <a:t> </a:t>
            </a:r>
            <a:r>
              <a:rPr lang="en-US" dirty="0" err="1" smtClean="0"/>
              <a:t>atau</a:t>
            </a:r>
            <a:r>
              <a:rPr lang="en-US" dirty="0" smtClean="0"/>
              <a:t> </a:t>
            </a:r>
            <a:r>
              <a:rPr lang="en-US" dirty="0" err="1" smtClean="0"/>
              <a:t>melakukan</a:t>
            </a:r>
            <a:r>
              <a:rPr lang="en-US" dirty="0" smtClean="0"/>
              <a:t> </a:t>
            </a:r>
            <a:r>
              <a:rPr lang="en-US" dirty="0" err="1" smtClean="0"/>
              <a:t>konfirmasi</a:t>
            </a:r>
            <a:r>
              <a:rPr lang="en-US" dirty="0" smtClean="0"/>
              <a:t> </a:t>
            </a:r>
            <a:r>
              <a:rPr lang="en-US" dirty="0" err="1" smtClean="0"/>
              <a:t>atas</a:t>
            </a:r>
            <a:r>
              <a:rPr lang="en-US" dirty="0" smtClean="0"/>
              <a:t> </a:t>
            </a:r>
            <a:r>
              <a:rPr lang="en-US" dirty="0" err="1" smtClean="0"/>
              <a:t>pemahamannya</a:t>
            </a:r>
            <a:r>
              <a:rPr lang="en-US" dirty="0" smtClean="0"/>
              <a:t> </a:t>
            </a:r>
            <a:r>
              <a:rPr lang="en-US" dirty="0" err="1" smtClean="0"/>
              <a:t>atas</a:t>
            </a:r>
            <a:r>
              <a:rPr lang="en-US" dirty="0" smtClean="0"/>
              <a:t> </a:t>
            </a:r>
            <a:r>
              <a:rPr lang="en-US" dirty="0" err="1" smtClean="0"/>
              <a:t>situasi</a:t>
            </a:r>
            <a:r>
              <a:rPr lang="en-US" dirty="0" smtClean="0"/>
              <a:t> </a:t>
            </a:r>
            <a:r>
              <a:rPr lang="en-US" dirty="0" err="1" smtClean="0"/>
              <a:t>atau</a:t>
            </a:r>
            <a:r>
              <a:rPr lang="en-US" dirty="0" smtClean="0"/>
              <a:t> </a:t>
            </a:r>
            <a:r>
              <a:rPr lang="en-US" dirty="0" err="1" smtClean="0"/>
              <a:t>masalah</a:t>
            </a:r>
            <a:r>
              <a:rPr lang="en-US" dirty="0" smtClean="0"/>
              <a:t> </a:t>
            </a:r>
            <a:r>
              <a:rPr lang="en-US" dirty="0" err="1" smtClean="0"/>
              <a:t>klien</a:t>
            </a:r>
            <a:endParaRPr lang="en-US" dirty="0" smtClean="0"/>
          </a:p>
          <a:p>
            <a:pPr eaLnBrk="1" hangingPunct="1">
              <a:lnSpc>
                <a:spcPct val="90000"/>
              </a:lnSpc>
              <a:defRPr/>
            </a:pPr>
            <a:r>
              <a:rPr lang="en-US" dirty="0" err="1" smtClean="0"/>
              <a:t>Contoh</a:t>
            </a:r>
            <a:endParaRPr lang="en-US" dirty="0" smtClean="0"/>
          </a:p>
          <a:p>
            <a:pPr lvl="1" eaLnBrk="1" hangingPunct="1">
              <a:lnSpc>
                <a:spcPct val="90000"/>
              </a:lnSpc>
              <a:defRPr/>
            </a:pPr>
            <a:r>
              <a:rPr lang="en-US" dirty="0" smtClean="0"/>
              <a:t>“</a:t>
            </a:r>
            <a:r>
              <a:rPr lang="en-US" dirty="0" err="1" smtClean="0"/>
              <a:t>Maaf</a:t>
            </a:r>
            <a:r>
              <a:rPr lang="en-US" dirty="0" smtClean="0"/>
              <a:t>, yang </a:t>
            </a:r>
            <a:r>
              <a:rPr lang="en-US" dirty="0" err="1" smtClean="0"/>
              <a:t>kamu</a:t>
            </a:r>
            <a:r>
              <a:rPr lang="en-US" dirty="0" smtClean="0"/>
              <a:t> </a:t>
            </a:r>
            <a:r>
              <a:rPr lang="en-US" dirty="0" err="1" smtClean="0"/>
              <a:t>maksud</a:t>
            </a:r>
            <a:r>
              <a:rPr lang="en-US" dirty="0" smtClean="0"/>
              <a:t> ‘</a:t>
            </a:r>
            <a:r>
              <a:rPr lang="en-US" dirty="0" err="1" smtClean="0"/>
              <a:t>dia</a:t>
            </a:r>
            <a:r>
              <a:rPr lang="en-US" dirty="0" smtClean="0"/>
              <a:t>’ </a:t>
            </a:r>
            <a:r>
              <a:rPr lang="en-US" dirty="0" err="1" smtClean="0"/>
              <a:t>itu</a:t>
            </a:r>
            <a:r>
              <a:rPr lang="en-US" dirty="0" smtClean="0"/>
              <a:t> </a:t>
            </a:r>
            <a:r>
              <a:rPr lang="en-US" dirty="0" err="1" smtClean="0"/>
              <a:t>siapa</a:t>
            </a:r>
            <a:r>
              <a:rPr lang="en-US" dirty="0" smtClean="0"/>
              <a:t>?”</a:t>
            </a:r>
          </a:p>
          <a:p>
            <a:pPr lvl="1" eaLnBrk="1" hangingPunct="1">
              <a:lnSpc>
                <a:spcPct val="90000"/>
              </a:lnSpc>
              <a:defRPr/>
            </a:pPr>
            <a:r>
              <a:rPr lang="en-US" dirty="0" smtClean="0"/>
              <a:t>“</a:t>
            </a:r>
            <a:r>
              <a:rPr lang="en-US" dirty="0" err="1" smtClean="0"/>
              <a:t>Jadi</a:t>
            </a:r>
            <a:r>
              <a:rPr lang="en-US" dirty="0" smtClean="0"/>
              <a:t> </a:t>
            </a:r>
            <a:r>
              <a:rPr lang="en-US" dirty="0" err="1" smtClean="0"/>
              <a:t>maksudmu</a:t>
            </a:r>
            <a:r>
              <a:rPr lang="en-US" dirty="0" smtClean="0"/>
              <a:t> </a:t>
            </a:r>
            <a:r>
              <a:rPr lang="en-US" dirty="0" err="1" smtClean="0"/>
              <a:t>kamu</a:t>
            </a:r>
            <a:r>
              <a:rPr lang="en-US" dirty="0" smtClean="0"/>
              <a:t> </a:t>
            </a:r>
            <a:r>
              <a:rPr lang="en-US" dirty="0" err="1" smtClean="0"/>
              <a:t>kemarin</a:t>
            </a:r>
            <a:r>
              <a:rPr lang="en-US" dirty="0" smtClean="0"/>
              <a:t> </a:t>
            </a:r>
            <a:r>
              <a:rPr lang="en-US" dirty="0" err="1" smtClean="0"/>
              <a:t>dimarahi</a:t>
            </a:r>
            <a:r>
              <a:rPr lang="en-US" dirty="0" smtClean="0"/>
              <a:t> </a:t>
            </a:r>
            <a:r>
              <a:rPr lang="en-US" dirty="0" err="1" smtClean="0"/>
              <a:t>oleh</a:t>
            </a:r>
            <a:r>
              <a:rPr lang="en-US" dirty="0" smtClean="0"/>
              <a:t> papa </a:t>
            </a:r>
            <a:r>
              <a:rPr lang="en-US" dirty="0" err="1" smtClean="0"/>
              <a:t>kamu</a:t>
            </a:r>
            <a:r>
              <a:rPr lang="en-US" dirty="0" smtClean="0"/>
              <a:t> </a:t>
            </a:r>
            <a:r>
              <a:rPr lang="en-US" dirty="0" err="1" smtClean="0"/>
              <a:t>karena</a:t>
            </a:r>
            <a:r>
              <a:rPr lang="en-US" dirty="0" smtClean="0"/>
              <a:t> </a:t>
            </a:r>
            <a:r>
              <a:rPr lang="en-US" dirty="0" err="1" smtClean="0"/>
              <a:t>kepergok</a:t>
            </a:r>
            <a:r>
              <a:rPr lang="en-US" dirty="0" smtClean="0"/>
              <a:t> </a:t>
            </a:r>
            <a:r>
              <a:rPr lang="en-US" dirty="0" err="1" smtClean="0"/>
              <a:t>berciuman</a:t>
            </a:r>
            <a:r>
              <a:rPr lang="en-US" dirty="0" smtClean="0"/>
              <a:t> </a:t>
            </a:r>
            <a:r>
              <a:rPr lang="en-US" dirty="0" err="1" smtClean="0"/>
              <a:t>dengan</a:t>
            </a:r>
            <a:r>
              <a:rPr lang="en-US" dirty="0" smtClean="0"/>
              <a:t> </a:t>
            </a:r>
            <a:r>
              <a:rPr lang="en-US" dirty="0" err="1" smtClean="0"/>
              <a:t>tetangga</a:t>
            </a:r>
            <a:r>
              <a:rPr 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checkerboard(across)">
                                      <p:cBhvr>
                                        <p:cTn id="7" dur="500"/>
                                        <p:tgtEl>
                                          <p:spTgt spid="228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8355">
                                            <p:txEl>
                                              <p:pRg st="1" end="1"/>
                                            </p:txEl>
                                          </p:spTgt>
                                        </p:tgtEl>
                                        <p:attrNameLst>
                                          <p:attrName>style.visibility</p:attrName>
                                        </p:attrNameLst>
                                      </p:cBhvr>
                                      <p:to>
                                        <p:strVal val="visible"/>
                                      </p:to>
                                    </p:set>
                                    <p:animEffect transition="in" filter="checkerboard(across)">
                                      <p:cBhvr>
                                        <p:cTn id="12" dur="500"/>
                                        <p:tgtEl>
                                          <p:spTgt spid="2283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8355">
                                            <p:txEl>
                                              <p:pRg st="2" end="2"/>
                                            </p:txEl>
                                          </p:spTgt>
                                        </p:tgtEl>
                                        <p:attrNameLst>
                                          <p:attrName>style.visibility</p:attrName>
                                        </p:attrNameLst>
                                      </p:cBhvr>
                                      <p:to>
                                        <p:strVal val="visible"/>
                                      </p:to>
                                    </p:set>
                                    <p:animEffect transition="in" filter="checkerboard(across)">
                                      <p:cBhvr>
                                        <p:cTn id="17" dur="500"/>
                                        <p:tgtEl>
                                          <p:spTgt spid="2283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8355">
                                            <p:txEl>
                                              <p:pRg st="3" end="3"/>
                                            </p:txEl>
                                          </p:spTgt>
                                        </p:tgtEl>
                                        <p:attrNameLst>
                                          <p:attrName>style.visibility</p:attrName>
                                        </p:attrNameLst>
                                      </p:cBhvr>
                                      <p:to>
                                        <p:strVal val="visible"/>
                                      </p:to>
                                    </p:set>
                                    <p:animEffect transition="in" filter="checkerboard(across)">
                                      <p:cBhvr>
                                        <p:cTn id="22" dur="500"/>
                                        <p:tgtEl>
                                          <p:spTgt spid="2283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E7F0D0F6-C337-4716-8E32-A1FE4C433748}" type="slidenum">
              <a:rPr lang="en-GB"/>
              <a:pPr>
                <a:defRPr/>
              </a:pPr>
              <a:t>9</a:t>
            </a:fld>
            <a:endParaRPr lang="en-GB"/>
          </a:p>
        </p:txBody>
      </p:sp>
      <p:sp>
        <p:nvSpPr>
          <p:cNvPr id="230402" name="Rectangle 2"/>
          <p:cNvSpPr>
            <a:spLocks noGrp="1" noChangeArrowheads="1"/>
          </p:cNvSpPr>
          <p:nvPr>
            <p:ph type="title"/>
          </p:nvPr>
        </p:nvSpPr>
        <p:spPr>
          <a:xfrm>
            <a:off x="304800" y="228600"/>
            <a:ext cx="8540750" cy="1143000"/>
          </a:xfrm>
        </p:spPr>
        <p:txBody>
          <a:bodyPr/>
          <a:lstStyle/>
          <a:p>
            <a:pPr eaLnBrk="1" hangingPunct="1">
              <a:defRPr/>
            </a:pPr>
            <a:r>
              <a:rPr lang="en-US" smtClean="0"/>
              <a:t>EMPATI</a:t>
            </a:r>
          </a:p>
        </p:txBody>
      </p:sp>
      <p:sp>
        <p:nvSpPr>
          <p:cNvPr id="230403" name="Rectangle 3"/>
          <p:cNvSpPr>
            <a:spLocks noGrp="1" noChangeArrowheads="1"/>
          </p:cNvSpPr>
          <p:nvPr>
            <p:ph type="body" idx="1"/>
          </p:nvPr>
        </p:nvSpPr>
        <p:spPr>
          <a:xfrm>
            <a:off x="381000" y="1447800"/>
            <a:ext cx="8382000" cy="5181600"/>
          </a:xfrm>
        </p:spPr>
        <p:txBody>
          <a:bodyPr/>
          <a:lstStyle/>
          <a:p>
            <a:pPr eaLnBrk="1" hangingPunct="1">
              <a:defRPr/>
            </a:pPr>
            <a:r>
              <a:rPr lang="en-US" dirty="0" err="1" smtClean="0"/>
              <a:t>Empati</a:t>
            </a:r>
            <a:r>
              <a:rPr lang="en-US" dirty="0" smtClean="0"/>
              <a:t> ≠ </a:t>
            </a:r>
            <a:r>
              <a:rPr lang="en-US" dirty="0" err="1" smtClean="0"/>
              <a:t>simpati</a:t>
            </a:r>
            <a:r>
              <a:rPr lang="en-US" dirty="0" smtClean="0"/>
              <a:t> </a:t>
            </a:r>
          </a:p>
          <a:p>
            <a:pPr eaLnBrk="1" hangingPunct="1">
              <a:defRPr/>
            </a:pPr>
            <a:r>
              <a:rPr lang="en-GB" dirty="0" err="1" smtClean="0"/>
              <a:t>Simpati</a:t>
            </a:r>
            <a:r>
              <a:rPr lang="en-GB" dirty="0" smtClean="0"/>
              <a:t>: </a:t>
            </a:r>
          </a:p>
          <a:p>
            <a:pPr lvl="1" eaLnBrk="1" hangingPunct="1">
              <a:defRPr/>
            </a:pPr>
            <a:r>
              <a:rPr lang="en-GB" dirty="0" err="1" smtClean="0"/>
              <a:t>Mengalami</a:t>
            </a:r>
            <a:r>
              <a:rPr lang="en-GB" dirty="0" smtClean="0"/>
              <a:t> </a:t>
            </a:r>
            <a:r>
              <a:rPr lang="en-GB" dirty="0" err="1" smtClean="0"/>
              <a:t>emosi</a:t>
            </a:r>
            <a:r>
              <a:rPr lang="en-GB" dirty="0" smtClean="0"/>
              <a:t> yang </a:t>
            </a:r>
            <a:r>
              <a:rPr lang="en-GB" dirty="0" err="1" smtClean="0"/>
              <a:t>sama</a:t>
            </a:r>
            <a:r>
              <a:rPr lang="en-GB" dirty="0" smtClean="0"/>
              <a:t> </a:t>
            </a:r>
            <a:r>
              <a:rPr lang="en-GB" dirty="0" err="1" smtClean="0"/>
              <a:t>dengan</a:t>
            </a:r>
            <a:r>
              <a:rPr lang="en-GB" dirty="0" smtClean="0"/>
              <a:t> </a:t>
            </a:r>
            <a:r>
              <a:rPr lang="en-GB" dirty="0" err="1" smtClean="0"/>
              <a:t>orang</a:t>
            </a:r>
            <a:r>
              <a:rPr lang="en-GB" dirty="0" smtClean="0"/>
              <a:t> lain</a:t>
            </a:r>
          </a:p>
          <a:p>
            <a:pPr lvl="1" eaLnBrk="1" hangingPunct="1">
              <a:defRPr/>
            </a:pPr>
            <a:r>
              <a:rPr lang="en-GB" dirty="0" err="1" smtClean="0"/>
              <a:t>Di</a:t>
            </a:r>
            <a:r>
              <a:rPr lang="en-GB" dirty="0" smtClean="0"/>
              <a:t> </a:t>
            </a:r>
            <a:r>
              <a:rPr lang="en-GB" dirty="0" err="1" smtClean="0"/>
              <a:t>satu</a:t>
            </a:r>
            <a:r>
              <a:rPr lang="en-GB" dirty="0" smtClean="0"/>
              <a:t> </a:t>
            </a:r>
            <a:r>
              <a:rPr lang="en-GB" dirty="0" err="1" smtClean="0"/>
              <a:t>pihak</a:t>
            </a:r>
            <a:r>
              <a:rPr lang="en-GB" dirty="0" smtClean="0"/>
              <a:t>, </a:t>
            </a:r>
            <a:r>
              <a:rPr lang="en-GB" dirty="0" err="1" smtClean="0"/>
              <a:t>simpati</a:t>
            </a:r>
            <a:r>
              <a:rPr lang="en-GB" dirty="0" smtClean="0"/>
              <a:t> </a:t>
            </a:r>
            <a:r>
              <a:rPr lang="en-GB" dirty="0" err="1" smtClean="0"/>
              <a:t>bersifat</a:t>
            </a:r>
            <a:r>
              <a:rPr lang="en-GB" dirty="0" smtClean="0"/>
              <a:t> </a:t>
            </a:r>
            <a:r>
              <a:rPr lang="en-GB" dirty="0" err="1" smtClean="0"/>
              <a:t>positif</a:t>
            </a:r>
            <a:r>
              <a:rPr lang="en-GB" dirty="0" smtClean="0"/>
              <a:t> </a:t>
            </a:r>
            <a:r>
              <a:rPr lang="en-GB" dirty="0" err="1" smtClean="0"/>
              <a:t>dalam</a:t>
            </a:r>
            <a:r>
              <a:rPr lang="en-GB" dirty="0" smtClean="0"/>
              <a:t> </a:t>
            </a:r>
            <a:r>
              <a:rPr lang="en-GB" dirty="0" err="1" smtClean="0"/>
              <a:t>arti</a:t>
            </a:r>
            <a:r>
              <a:rPr lang="en-GB" dirty="0" smtClean="0"/>
              <a:t> </a:t>
            </a:r>
            <a:r>
              <a:rPr lang="en-GB" dirty="0" err="1" smtClean="0"/>
              <a:t>kita</a:t>
            </a:r>
            <a:r>
              <a:rPr lang="en-GB" dirty="0" smtClean="0"/>
              <a:t> </a:t>
            </a:r>
            <a:r>
              <a:rPr lang="en-GB" dirty="0" err="1" smtClean="0"/>
              <a:t>bisa</a:t>
            </a:r>
            <a:r>
              <a:rPr lang="en-GB" dirty="0" smtClean="0"/>
              <a:t> </a:t>
            </a:r>
            <a:r>
              <a:rPr lang="en-GB" dirty="0" err="1" smtClean="0"/>
              <a:t>menyelami</a:t>
            </a:r>
            <a:r>
              <a:rPr lang="en-GB" dirty="0" smtClean="0"/>
              <a:t> </a:t>
            </a:r>
            <a:r>
              <a:rPr lang="en-GB" dirty="0" err="1" smtClean="0"/>
              <a:t>perasaan</a:t>
            </a:r>
            <a:r>
              <a:rPr lang="en-GB" dirty="0" smtClean="0"/>
              <a:t> </a:t>
            </a:r>
            <a:r>
              <a:rPr lang="en-GB" dirty="0" err="1" smtClean="0"/>
              <a:t>orang</a:t>
            </a:r>
            <a:r>
              <a:rPr lang="en-GB" dirty="0" smtClean="0"/>
              <a:t> lain, </a:t>
            </a:r>
            <a:r>
              <a:rPr lang="en-GB" dirty="0" err="1" smtClean="0"/>
              <a:t>akan</a:t>
            </a:r>
            <a:r>
              <a:rPr lang="en-GB" dirty="0" smtClean="0"/>
              <a:t> </a:t>
            </a:r>
            <a:r>
              <a:rPr lang="en-GB" dirty="0" err="1" smtClean="0"/>
              <a:t>tetapi</a:t>
            </a:r>
            <a:r>
              <a:rPr lang="en-GB" dirty="0" smtClean="0"/>
              <a:t> </a:t>
            </a:r>
            <a:r>
              <a:rPr lang="en-GB" dirty="0" err="1" smtClean="0"/>
              <a:t>simpati</a:t>
            </a:r>
            <a:r>
              <a:rPr lang="en-GB" dirty="0" smtClean="0"/>
              <a:t> </a:t>
            </a:r>
            <a:r>
              <a:rPr lang="en-GB" dirty="0" err="1" smtClean="0"/>
              <a:t>saja</a:t>
            </a:r>
            <a:r>
              <a:rPr lang="en-GB" dirty="0" smtClean="0"/>
              <a:t> </a:t>
            </a:r>
            <a:r>
              <a:rPr lang="en-GB" dirty="0" err="1" smtClean="0"/>
              <a:t>tidak</a:t>
            </a:r>
            <a:r>
              <a:rPr lang="en-GB" dirty="0" smtClean="0"/>
              <a:t> </a:t>
            </a:r>
            <a:r>
              <a:rPr lang="en-GB" dirty="0" err="1" smtClean="0"/>
              <a:t>menyelesaikan</a:t>
            </a:r>
            <a:r>
              <a:rPr lang="en-GB" dirty="0" smtClean="0"/>
              <a:t> </a:t>
            </a:r>
            <a:r>
              <a:rPr lang="en-GB" dirty="0" err="1" smtClean="0"/>
              <a:t>masalah</a:t>
            </a:r>
            <a:r>
              <a:rPr lang="en-GB" dirty="0" smtClean="0"/>
              <a:t>. </a:t>
            </a:r>
            <a:r>
              <a:rPr lang="en-GB" dirty="0" err="1" smtClean="0"/>
              <a:t>Selian</a:t>
            </a:r>
            <a:r>
              <a:rPr lang="en-GB" dirty="0" smtClean="0"/>
              <a:t> </a:t>
            </a:r>
            <a:r>
              <a:rPr lang="en-GB" dirty="0" err="1" smtClean="0"/>
              <a:t>itu</a:t>
            </a:r>
            <a:r>
              <a:rPr lang="en-GB" dirty="0" smtClean="0"/>
              <a:t> </a:t>
            </a:r>
            <a:r>
              <a:rPr lang="en-GB" dirty="0" err="1" smtClean="0"/>
              <a:t>untuk</a:t>
            </a:r>
            <a:r>
              <a:rPr lang="en-GB" dirty="0" smtClean="0"/>
              <a:t> </a:t>
            </a:r>
            <a:r>
              <a:rPr lang="en-GB" dirty="0" err="1" smtClean="0"/>
              <a:t>membantu</a:t>
            </a:r>
            <a:r>
              <a:rPr lang="en-GB" dirty="0" smtClean="0"/>
              <a:t> </a:t>
            </a:r>
            <a:r>
              <a:rPr lang="en-GB" dirty="0" err="1" smtClean="0"/>
              <a:t>orang</a:t>
            </a:r>
            <a:r>
              <a:rPr lang="en-GB" dirty="0" smtClean="0"/>
              <a:t> lain </a:t>
            </a:r>
            <a:r>
              <a:rPr lang="en-GB" dirty="0" err="1" smtClean="0"/>
              <a:t>kita</a:t>
            </a:r>
            <a:r>
              <a:rPr lang="en-GB" dirty="0" smtClean="0"/>
              <a:t> </a:t>
            </a:r>
            <a:r>
              <a:rPr lang="en-GB" dirty="0" err="1" smtClean="0"/>
              <a:t>tidak</a:t>
            </a:r>
            <a:r>
              <a:rPr lang="en-GB" dirty="0" smtClean="0"/>
              <a:t> </a:t>
            </a:r>
            <a:r>
              <a:rPr lang="en-GB" dirty="0" err="1" smtClean="0"/>
              <a:t>harus</a:t>
            </a:r>
            <a:r>
              <a:rPr lang="en-GB" dirty="0" smtClean="0"/>
              <a:t> </a:t>
            </a:r>
            <a:r>
              <a:rPr lang="en-GB" dirty="0" err="1" smtClean="0"/>
              <a:t>mengalami</a:t>
            </a:r>
            <a:r>
              <a:rPr lang="en-GB" dirty="0" smtClean="0"/>
              <a:t> </a:t>
            </a:r>
            <a:r>
              <a:rPr lang="en-GB" dirty="0" err="1" smtClean="0"/>
              <a:t>emosi</a:t>
            </a:r>
            <a:r>
              <a:rPr lang="en-GB" dirty="0" smtClean="0"/>
              <a:t> yang </a:t>
            </a:r>
            <a:r>
              <a:rPr lang="en-GB" dirty="0" err="1" smtClean="0"/>
              <a:t>sama</a:t>
            </a:r>
            <a:r>
              <a:rPr lang="en-GB"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animEffect transition="in" filter="box(in)">
                                      <p:cBhvr>
                                        <p:cTn id="7" dur="500"/>
                                        <p:tgtEl>
                                          <p:spTgt spid="230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30403">
                                            <p:txEl>
                                              <p:pRg st="1" end="1"/>
                                            </p:txEl>
                                          </p:spTgt>
                                        </p:tgtEl>
                                        <p:attrNameLst>
                                          <p:attrName>style.visibility</p:attrName>
                                        </p:attrNameLst>
                                      </p:cBhvr>
                                      <p:to>
                                        <p:strVal val="visible"/>
                                      </p:to>
                                    </p:set>
                                    <p:animEffect transition="in" filter="box(in)">
                                      <p:cBhvr>
                                        <p:cTn id="12" dur="500"/>
                                        <p:tgtEl>
                                          <p:spTgt spid="2304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30403">
                                            <p:txEl>
                                              <p:pRg st="2" end="2"/>
                                            </p:txEl>
                                          </p:spTgt>
                                        </p:tgtEl>
                                        <p:attrNameLst>
                                          <p:attrName>style.visibility</p:attrName>
                                        </p:attrNameLst>
                                      </p:cBhvr>
                                      <p:to>
                                        <p:strVal val="visible"/>
                                      </p:to>
                                    </p:set>
                                    <p:animEffect transition="in" filter="box(in)">
                                      <p:cBhvr>
                                        <p:cTn id="17" dur="500"/>
                                        <p:tgtEl>
                                          <p:spTgt spid="2304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30403">
                                            <p:txEl>
                                              <p:pRg st="3" end="3"/>
                                            </p:txEl>
                                          </p:spTgt>
                                        </p:tgtEl>
                                        <p:attrNameLst>
                                          <p:attrName>style.visibility</p:attrName>
                                        </p:attrNameLst>
                                      </p:cBhvr>
                                      <p:to>
                                        <p:strVal val="visible"/>
                                      </p:to>
                                    </p:set>
                                    <p:animEffect transition="in" filter="box(in)">
                                      <p:cBhvr>
                                        <p:cTn id="22" dur="500"/>
                                        <p:tgtEl>
                                          <p:spTgt spid="2304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 Dots</Template>
  <TotalTime>3765</TotalTime>
  <Words>1334</Words>
  <Application>Microsoft Office PowerPoint</Application>
  <PresentationFormat>On-screen Show (4:3)</PresentationFormat>
  <Paragraphs>162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Digital Dots</vt:lpstr>
      <vt:lpstr>PSIKOLOGI KONSELING </vt:lpstr>
      <vt:lpstr>PHYSICAL SETTING</vt:lpstr>
      <vt:lpstr>COUNSELING SKILLS</vt:lpstr>
      <vt:lpstr>MENDENGARKAN AKTIF</vt:lpstr>
      <vt:lpstr>BERTANYA</vt:lpstr>
      <vt:lpstr>PARAFRASE</vt:lpstr>
      <vt:lpstr>KLARIFIKASI</vt:lpstr>
      <vt:lpstr>KLARIFIKASI (lanjutan)</vt:lpstr>
      <vt:lpstr>EMPATI</vt:lpstr>
      <vt:lpstr>EMPATI (lanjutan)</vt:lpstr>
      <vt:lpstr>EMPATI (lanjutan)</vt:lpstr>
      <vt:lpstr>MANFAAT EMPATI</vt:lpstr>
      <vt:lpstr>LANGKAH-LANGKAH EMPATI</vt:lpstr>
      <vt:lpstr>SKALA EMPATI</vt:lpstr>
      <vt:lpstr>SKALA EMPATI (lanjutan)</vt:lpstr>
      <vt:lpstr>MERANGKUM</vt:lpstr>
      <vt:lpstr>MERANGKUM: Contoh</vt:lpstr>
      <vt:lpstr>TAHAP-TAHAP KONSELING</vt:lpstr>
      <vt:lpstr>TAHAP-TAHAP KONSELING: 1. TAHAP FASILITASI</vt:lpstr>
      <vt:lpstr>TAHAP-TAHAP KONSELING: 2. TAHAP TRANSISI</vt:lpstr>
      <vt:lpstr>TAHAP-TAHAP KONSELING: 3. TAHAP AKSI</vt:lpstr>
      <vt:lpstr>KONSELING  PROBLEM SOLVING</vt:lpstr>
      <vt:lpstr>LANGKAH-LANGKAH PROBLEM SOLVING COUNSELING</vt:lpstr>
      <vt:lpstr>LANGKAH-LANGKAH PROBLEM SOLVING COUNSELING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 PENELITIAN KUANTITATIF</dc:title>
  <dc:creator>rdwinarna</dc:creator>
  <cp:lastModifiedBy>Toshiba</cp:lastModifiedBy>
  <cp:revision>271</cp:revision>
  <dcterms:created xsi:type="dcterms:W3CDTF">2008-03-23T11:41:06Z</dcterms:created>
  <dcterms:modified xsi:type="dcterms:W3CDTF">2011-09-27T04:10:55Z</dcterms:modified>
</cp:coreProperties>
</file>